
<file path=[Content_Types].xml><?xml version="1.0" encoding="utf-8"?>
<Types xmlns="http://schemas.openxmlformats.org/package/2006/content-types">
  <Default Extension="gif" ContentType="image/gif"/>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2065" r:id="rId2"/>
    <p:sldId id="2049" r:id="rId3"/>
    <p:sldId id="2068" r:id="rId4"/>
    <p:sldId id="2069" r:id="rId5"/>
    <p:sldId id="2064" r:id="rId6"/>
    <p:sldId id="2003" r:id="rId7"/>
    <p:sldId id="2055" r:id="rId8"/>
    <p:sldId id="2071" r:id="rId9"/>
    <p:sldId id="2073" r:id="rId10"/>
    <p:sldId id="2072" r:id="rId11"/>
    <p:sldId id="2074" r:id="rId12"/>
    <p:sldId id="2075" r:id="rId13"/>
    <p:sldId id="2076" r:id="rId14"/>
    <p:sldId id="2077" r:id="rId15"/>
    <p:sldId id="2078" r:id="rId16"/>
    <p:sldId id="2079" r:id="rId17"/>
    <p:sldId id="2080" r:id="rId18"/>
    <p:sldId id="2081" r:id="rId19"/>
  </p:sldIdLst>
  <p:sldSz cx="24377650" cy="13716000"/>
  <p:notesSz cx="6858000" cy="9144000"/>
  <p:defaultTextStyle>
    <a:defPPr>
      <a:defRPr lang="en-US"/>
    </a:defPPr>
    <a:lvl1pPr algn="l" defTabSz="1827213" rtl="0" eaLnBrk="0" fontAlgn="base" hangingPunct="0">
      <a:spcBef>
        <a:spcPct val="0"/>
      </a:spcBef>
      <a:spcAft>
        <a:spcPct val="0"/>
      </a:spcAft>
      <a:defRPr sz="3600" kern="1200">
        <a:solidFill>
          <a:schemeClr val="tx1"/>
        </a:solidFill>
        <a:latin typeface="Lato Light"/>
        <a:ea typeface="+mn-ea"/>
        <a:cs typeface="+mn-cs"/>
      </a:defRPr>
    </a:lvl1pPr>
    <a:lvl2pPr marL="912813" indent="-455613" algn="l" defTabSz="1827213" rtl="0" eaLnBrk="0" fontAlgn="base" hangingPunct="0">
      <a:spcBef>
        <a:spcPct val="0"/>
      </a:spcBef>
      <a:spcAft>
        <a:spcPct val="0"/>
      </a:spcAft>
      <a:defRPr sz="3600" kern="1200">
        <a:solidFill>
          <a:schemeClr val="tx1"/>
        </a:solidFill>
        <a:latin typeface="Lato Light"/>
        <a:ea typeface="+mn-ea"/>
        <a:cs typeface="+mn-cs"/>
      </a:defRPr>
    </a:lvl2pPr>
    <a:lvl3pPr marL="1827213" indent="-912813" algn="l" defTabSz="1827213" rtl="0" eaLnBrk="0" fontAlgn="base" hangingPunct="0">
      <a:spcBef>
        <a:spcPct val="0"/>
      </a:spcBef>
      <a:spcAft>
        <a:spcPct val="0"/>
      </a:spcAft>
      <a:defRPr sz="3600" kern="1200">
        <a:solidFill>
          <a:schemeClr val="tx1"/>
        </a:solidFill>
        <a:latin typeface="Lato Light"/>
        <a:ea typeface="+mn-ea"/>
        <a:cs typeface="+mn-cs"/>
      </a:defRPr>
    </a:lvl3pPr>
    <a:lvl4pPr marL="2741613" indent="-1370013" algn="l" defTabSz="1827213" rtl="0" eaLnBrk="0" fontAlgn="base" hangingPunct="0">
      <a:spcBef>
        <a:spcPct val="0"/>
      </a:spcBef>
      <a:spcAft>
        <a:spcPct val="0"/>
      </a:spcAft>
      <a:defRPr sz="3600" kern="1200">
        <a:solidFill>
          <a:schemeClr val="tx1"/>
        </a:solidFill>
        <a:latin typeface="Lato Light"/>
        <a:ea typeface="+mn-ea"/>
        <a:cs typeface="+mn-cs"/>
      </a:defRPr>
    </a:lvl4pPr>
    <a:lvl5pPr marL="3656013" indent="-1827213" algn="l" defTabSz="1827213" rtl="0" eaLnBrk="0" fontAlgn="base" hangingPunct="0">
      <a:spcBef>
        <a:spcPct val="0"/>
      </a:spcBef>
      <a:spcAft>
        <a:spcPct val="0"/>
      </a:spcAft>
      <a:defRPr sz="3600" kern="1200">
        <a:solidFill>
          <a:schemeClr val="tx1"/>
        </a:solidFill>
        <a:latin typeface="Lato Light"/>
        <a:ea typeface="+mn-ea"/>
        <a:cs typeface="+mn-cs"/>
      </a:defRPr>
    </a:lvl5pPr>
    <a:lvl6pPr marL="2286000" algn="l" defTabSz="914400" rtl="0" eaLnBrk="1" latinLnBrk="0" hangingPunct="1">
      <a:defRPr sz="3600" kern="1200">
        <a:solidFill>
          <a:schemeClr val="tx1"/>
        </a:solidFill>
        <a:latin typeface="Lato Light"/>
        <a:ea typeface="+mn-ea"/>
        <a:cs typeface="+mn-cs"/>
      </a:defRPr>
    </a:lvl6pPr>
    <a:lvl7pPr marL="2743200" algn="l" defTabSz="914400" rtl="0" eaLnBrk="1" latinLnBrk="0" hangingPunct="1">
      <a:defRPr sz="3600" kern="1200">
        <a:solidFill>
          <a:schemeClr val="tx1"/>
        </a:solidFill>
        <a:latin typeface="Lato Light"/>
        <a:ea typeface="+mn-ea"/>
        <a:cs typeface="+mn-cs"/>
      </a:defRPr>
    </a:lvl7pPr>
    <a:lvl8pPr marL="3200400" algn="l" defTabSz="914400" rtl="0" eaLnBrk="1" latinLnBrk="0" hangingPunct="1">
      <a:defRPr sz="3600" kern="1200">
        <a:solidFill>
          <a:schemeClr val="tx1"/>
        </a:solidFill>
        <a:latin typeface="Lato Light"/>
        <a:ea typeface="+mn-ea"/>
        <a:cs typeface="+mn-cs"/>
      </a:defRPr>
    </a:lvl8pPr>
    <a:lvl9pPr marL="3657600" algn="l" defTabSz="914400" rtl="0" eaLnBrk="1" latinLnBrk="0" hangingPunct="1">
      <a:defRPr sz="3600" kern="1200">
        <a:solidFill>
          <a:schemeClr val="tx1"/>
        </a:solidFill>
        <a:latin typeface="Lato Light"/>
        <a:ea typeface="+mn-ea"/>
        <a:cs typeface="+mn-cs"/>
      </a:defRPr>
    </a:lvl9pPr>
  </p:defaultTextStyle>
  <p:extLst>
    <p:ext uri="{EFAFB233-063F-42B5-8137-9DF3F51BA10A}">
      <p15:sldGuideLst xmlns:p15="http://schemas.microsoft.com/office/powerpoint/2012/main">
        <p15:guide id="1" orient="horz" pos="8136">
          <p15:clr>
            <a:srgbClr val="A4A3A4"/>
          </p15:clr>
        </p15:guide>
        <p15:guide id="2" pos="14278">
          <p15:clr>
            <a:srgbClr val="A4A3A4"/>
          </p15:clr>
        </p15:guide>
        <p15:guide id="3" pos="1078">
          <p15:clr>
            <a:srgbClr val="A4A3A4"/>
          </p15:clr>
        </p15:guide>
        <p15:guide id="4" pos="7678">
          <p15:clr>
            <a:srgbClr val="A4A3A4"/>
          </p15:clr>
        </p15:guide>
        <p15:guide id="5" orient="horz" pos="504">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3B1F4D"/>
    <a:srgbClr val="00B8DB"/>
    <a:srgbClr val="EC72A5"/>
    <a:srgbClr val="2D1E42"/>
    <a:srgbClr val="583F52"/>
    <a:srgbClr val="4AEDDE"/>
    <a:srgbClr val="FA5C7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203" autoAdjust="0"/>
    <p:restoredTop sz="90508" autoAdjust="0"/>
  </p:normalViewPr>
  <p:slideViewPr>
    <p:cSldViewPr snapToGrid="0" snapToObjects="1">
      <p:cViewPr varScale="1">
        <p:scale>
          <a:sx n="30" d="100"/>
          <a:sy n="30" d="100"/>
        </p:scale>
        <p:origin x="788" y="84"/>
      </p:cViewPr>
      <p:guideLst>
        <p:guide orient="horz" pos="8136"/>
        <p:guide pos="14278"/>
        <p:guide pos="1078"/>
        <p:guide pos="7678"/>
        <p:guide orient="horz" pos="504"/>
      </p:guideLst>
    </p:cSldViewPr>
  </p:slideViewPr>
  <p:notesTextViewPr>
    <p:cViewPr>
      <p:scale>
        <a:sx n="150" d="100"/>
        <a:sy n="150" d="100"/>
      </p:scale>
      <p:origin x="0" y="0"/>
    </p:cViewPr>
  </p:notesTextViewPr>
  <p:sorterViewPr>
    <p:cViewPr>
      <p:scale>
        <a:sx n="65" d="100"/>
        <a:sy n="65" d="100"/>
      </p:scale>
      <p:origin x="0" y="0"/>
    </p:cViewPr>
  </p:sorterViewPr>
  <p:notesViewPr>
    <p:cSldViewPr snapToGrid="0" snapToObjects="1">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9C428CF-E498-45DE-9A24-1028D44A2726}"/>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defTabSz="1828434" eaLnBrk="1" fontAlgn="auto" hangingPunct="1">
              <a:spcBef>
                <a:spcPts val="0"/>
              </a:spcBef>
              <a:spcAft>
                <a:spcPts val="0"/>
              </a:spcAft>
              <a:defRPr sz="1200">
                <a:latin typeface="Calibri Light"/>
              </a:defRPr>
            </a:lvl1pPr>
          </a:lstStyle>
          <a:p>
            <a:pPr>
              <a:defRPr/>
            </a:pPr>
            <a:endParaRPr lang="en-US"/>
          </a:p>
        </p:txBody>
      </p:sp>
      <p:sp>
        <p:nvSpPr>
          <p:cNvPr id="3" name="Date Placeholder 2">
            <a:extLst>
              <a:ext uri="{FF2B5EF4-FFF2-40B4-BE49-F238E27FC236}">
                <a16:creationId xmlns:a16="http://schemas.microsoft.com/office/drawing/2014/main" id="{254CAA73-96AB-4A61-93D2-026992384323}"/>
              </a:ext>
            </a:extLst>
          </p:cNvPr>
          <p:cNvSpPr>
            <a:spLocks noGrp="1"/>
          </p:cNvSpPr>
          <p:nvPr>
            <p:ph type="dt" idx="1"/>
          </p:nvPr>
        </p:nvSpPr>
        <p:spPr>
          <a:xfrm>
            <a:off x="3884613" y="0"/>
            <a:ext cx="2971800" cy="457200"/>
          </a:xfrm>
          <a:prstGeom prst="rect">
            <a:avLst/>
          </a:prstGeom>
        </p:spPr>
        <p:txBody>
          <a:bodyPr vert="horz" lIns="91440" tIns="45720" rIns="91440" bIns="45720" rtlCol="0"/>
          <a:lstStyle>
            <a:lvl1pPr algn="r" defTabSz="1828434" eaLnBrk="1" fontAlgn="auto" hangingPunct="1">
              <a:spcBef>
                <a:spcPts val="0"/>
              </a:spcBef>
              <a:spcAft>
                <a:spcPts val="0"/>
              </a:spcAft>
              <a:defRPr sz="1200">
                <a:latin typeface="Calibri Light"/>
              </a:defRPr>
            </a:lvl1pPr>
          </a:lstStyle>
          <a:p>
            <a:pPr>
              <a:defRPr/>
            </a:pPr>
            <a:fld id="{AFAF2467-FF76-45AB-8179-17D57C78906B}" type="datetimeFigureOut">
              <a:rPr lang="en-US"/>
              <a:pPr>
                <a:defRPr/>
              </a:pPr>
              <a:t>10/13/2025</a:t>
            </a:fld>
            <a:endParaRPr lang="en-US" dirty="0"/>
          </a:p>
        </p:txBody>
      </p:sp>
      <p:sp>
        <p:nvSpPr>
          <p:cNvPr id="4" name="Slide Image Placeholder 3">
            <a:extLst>
              <a:ext uri="{FF2B5EF4-FFF2-40B4-BE49-F238E27FC236}">
                <a16:creationId xmlns:a16="http://schemas.microsoft.com/office/drawing/2014/main" id="{FE5A4BCC-05D9-4F74-9E28-78F75F3E6C07}"/>
              </a:ext>
            </a:extLst>
          </p:cNvPr>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a:extLst>
              <a:ext uri="{FF2B5EF4-FFF2-40B4-BE49-F238E27FC236}">
                <a16:creationId xmlns:a16="http://schemas.microsoft.com/office/drawing/2014/main" id="{5F00608C-C9AB-47EA-AFA8-CDD9C128E424}"/>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Footer Placeholder 5">
            <a:extLst>
              <a:ext uri="{FF2B5EF4-FFF2-40B4-BE49-F238E27FC236}">
                <a16:creationId xmlns:a16="http://schemas.microsoft.com/office/drawing/2014/main" id="{19372519-12A2-4D00-94E6-D6A928EBC18A}"/>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defTabSz="1828434" eaLnBrk="1" fontAlgn="auto" hangingPunct="1">
              <a:spcBef>
                <a:spcPts val="0"/>
              </a:spcBef>
              <a:spcAft>
                <a:spcPts val="0"/>
              </a:spcAft>
              <a:defRPr sz="1200">
                <a:latin typeface="Calibri Light"/>
              </a:defRPr>
            </a:lvl1pPr>
          </a:lstStyle>
          <a:p>
            <a:pPr>
              <a:defRPr/>
            </a:pPr>
            <a:endParaRPr lang="en-US"/>
          </a:p>
        </p:txBody>
      </p:sp>
      <p:sp>
        <p:nvSpPr>
          <p:cNvPr id="7" name="Slide Number Placeholder 6">
            <a:extLst>
              <a:ext uri="{FF2B5EF4-FFF2-40B4-BE49-F238E27FC236}">
                <a16:creationId xmlns:a16="http://schemas.microsoft.com/office/drawing/2014/main" id="{F461D33D-583C-489A-AA4F-308403C4FBD5}"/>
              </a:ext>
            </a:extLst>
          </p:cNvPr>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defTabSz="1828434" eaLnBrk="1" fontAlgn="auto" hangingPunct="1">
              <a:spcBef>
                <a:spcPts val="0"/>
              </a:spcBef>
              <a:spcAft>
                <a:spcPts val="0"/>
              </a:spcAft>
              <a:defRPr sz="1200">
                <a:latin typeface="Calibri Light"/>
              </a:defRPr>
            </a:lvl1pPr>
          </a:lstStyle>
          <a:p>
            <a:pPr>
              <a:defRPr/>
            </a:pPr>
            <a:fld id="{4F1DEF46-728A-4891-A4CF-4BCF3DBF3E80}" type="slidenum">
              <a:rPr lang="en-US"/>
              <a:pPr>
                <a:defRPr/>
              </a:pPr>
              <a:t>‹#›</a:t>
            </a:fld>
            <a:endParaRPr lang="en-US" dirty="0"/>
          </a:p>
        </p:txBody>
      </p:sp>
    </p:spTree>
  </p:cSld>
  <p:clrMap bg1="lt1" tx1="dk1" bg2="lt2" tx2="dk2" accent1="accent1" accent2="accent2" accent3="accent3" accent4="accent4" accent5="accent5" accent6="accent6" hlink="hlink" folHlink="folHlink"/>
  <p:notesStyle>
    <a:lvl1pPr algn="l" defTabSz="912813" rtl="0" eaLnBrk="0" fontAlgn="base" hangingPunct="0">
      <a:spcBef>
        <a:spcPct val="30000"/>
      </a:spcBef>
      <a:spcAft>
        <a:spcPct val="0"/>
      </a:spcAft>
      <a:defRPr sz="2400" kern="1200">
        <a:solidFill>
          <a:schemeClr val="tx1"/>
        </a:solidFill>
        <a:latin typeface="Calibri Light"/>
        <a:ea typeface="+mn-ea"/>
        <a:cs typeface="+mn-cs"/>
      </a:defRPr>
    </a:lvl1pPr>
    <a:lvl2pPr marL="912813" algn="l" defTabSz="912813" rtl="0" eaLnBrk="0" fontAlgn="base" hangingPunct="0">
      <a:spcBef>
        <a:spcPct val="30000"/>
      </a:spcBef>
      <a:spcAft>
        <a:spcPct val="0"/>
      </a:spcAft>
      <a:defRPr sz="2400" kern="1200">
        <a:solidFill>
          <a:schemeClr val="tx1"/>
        </a:solidFill>
        <a:latin typeface="Calibri Light"/>
        <a:ea typeface="+mn-ea"/>
        <a:cs typeface="+mn-cs"/>
      </a:defRPr>
    </a:lvl2pPr>
    <a:lvl3pPr marL="1827213" algn="l" defTabSz="912813" rtl="0" eaLnBrk="0" fontAlgn="base" hangingPunct="0">
      <a:spcBef>
        <a:spcPct val="30000"/>
      </a:spcBef>
      <a:spcAft>
        <a:spcPct val="0"/>
      </a:spcAft>
      <a:defRPr sz="2400" kern="1200">
        <a:solidFill>
          <a:schemeClr val="tx1"/>
        </a:solidFill>
        <a:latin typeface="Calibri Light"/>
        <a:ea typeface="+mn-ea"/>
        <a:cs typeface="+mn-cs"/>
      </a:defRPr>
    </a:lvl3pPr>
    <a:lvl4pPr marL="2741613" algn="l" defTabSz="912813" rtl="0" eaLnBrk="0" fontAlgn="base" hangingPunct="0">
      <a:spcBef>
        <a:spcPct val="30000"/>
      </a:spcBef>
      <a:spcAft>
        <a:spcPct val="0"/>
      </a:spcAft>
      <a:defRPr sz="2400" kern="1200">
        <a:solidFill>
          <a:schemeClr val="tx1"/>
        </a:solidFill>
        <a:latin typeface="Calibri Light"/>
        <a:ea typeface="+mn-ea"/>
        <a:cs typeface="+mn-cs"/>
      </a:defRPr>
    </a:lvl4pPr>
    <a:lvl5pPr marL="3656013" algn="l" defTabSz="912813" rtl="0" eaLnBrk="0" fontAlgn="base" hangingPunct="0">
      <a:spcBef>
        <a:spcPct val="30000"/>
      </a:spcBef>
      <a:spcAft>
        <a:spcPct val="0"/>
      </a:spcAft>
      <a:defRPr sz="2400" kern="1200">
        <a:solidFill>
          <a:schemeClr val="tx1"/>
        </a:solidFill>
        <a:latin typeface="Calibri Light"/>
        <a:ea typeface="+mn-ea"/>
        <a:cs typeface="+mn-cs"/>
      </a:defRPr>
    </a:lvl5pPr>
    <a:lvl6pPr marL="4571086" algn="l" defTabSz="914217" rtl="0" eaLnBrk="1" latinLnBrk="0" hangingPunct="1">
      <a:defRPr sz="2400" kern="1200">
        <a:solidFill>
          <a:schemeClr val="tx1"/>
        </a:solidFill>
        <a:latin typeface="+mn-lt"/>
        <a:ea typeface="+mn-ea"/>
        <a:cs typeface="+mn-cs"/>
      </a:defRPr>
    </a:lvl6pPr>
    <a:lvl7pPr marL="5485303" algn="l" defTabSz="914217" rtl="0" eaLnBrk="1" latinLnBrk="0" hangingPunct="1">
      <a:defRPr sz="2400" kern="1200">
        <a:solidFill>
          <a:schemeClr val="tx1"/>
        </a:solidFill>
        <a:latin typeface="+mn-lt"/>
        <a:ea typeface="+mn-ea"/>
        <a:cs typeface="+mn-cs"/>
      </a:defRPr>
    </a:lvl7pPr>
    <a:lvl8pPr marL="6399520" algn="l" defTabSz="914217" rtl="0" eaLnBrk="1" latinLnBrk="0" hangingPunct="1">
      <a:defRPr sz="2400" kern="1200">
        <a:solidFill>
          <a:schemeClr val="tx1"/>
        </a:solidFill>
        <a:latin typeface="+mn-lt"/>
        <a:ea typeface="+mn-ea"/>
        <a:cs typeface="+mn-cs"/>
      </a:defRPr>
    </a:lvl8pPr>
    <a:lvl9pPr marL="7313737" algn="l" defTabSz="914217" rtl="0" eaLnBrk="1" latinLnBrk="0" hangingPunct="1">
      <a:defRPr sz="2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Tx/>
              <a:buChar char="-"/>
            </a:pPr>
            <a:r>
              <a:rPr lang="de-DE" dirty="0"/>
              <a:t>Introduce yourself</a:t>
            </a:r>
          </a:p>
          <a:p>
            <a:pPr marL="342900" indent="-342900">
              <a:buFontTx/>
              <a:buChar char="-"/>
            </a:pPr>
            <a:r>
              <a:rPr lang="de-DE" dirty="0"/>
              <a:t>Name the topic</a:t>
            </a:r>
          </a:p>
          <a:p>
            <a:r>
              <a:rPr lang="en-US" dirty="0"/>
              <a:t>-       </a:t>
            </a:r>
            <a:r>
              <a:rPr lang="en-US" sz="2400" b="0" i="0" kern="1200" dirty="0">
                <a:solidFill>
                  <a:schemeClr val="tx1"/>
                </a:solidFill>
                <a:effectLst/>
                <a:latin typeface="Calibri Light"/>
                <a:ea typeface="+mn-ea"/>
                <a:cs typeface="+mn-cs"/>
              </a:rPr>
              <a:t>I did not have access to resources (focus group, real pilots, laboratory environment </a:t>
            </a:r>
            <a:r>
              <a:rPr lang="en-US" sz="2400" b="0" i="0" kern="1200" dirty="0" err="1">
                <a:solidFill>
                  <a:schemeClr val="tx1"/>
                </a:solidFill>
                <a:effectLst/>
                <a:latin typeface="Calibri Light"/>
                <a:ea typeface="+mn-ea"/>
                <a:cs typeface="+mn-cs"/>
              </a:rPr>
              <a:t>etc</a:t>
            </a:r>
            <a:r>
              <a:rPr lang="en-US" sz="2400" b="0" i="0" kern="1200" dirty="0">
                <a:solidFill>
                  <a:schemeClr val="tx1"/>
                </a:solidFill>
                <a:effectLst/>
                <a:latin typeface="Calibri Light"/>
                <a:ea typeface="+mn-ea"/>
                <a:cs typeface="+mn-cs"/>
              </a:rPr>
              <a:t>) to create an interaction concept. Hence this article is more of a literature review of current standards and probable visions for the future</a:t>
            </a:r>
          </a:p>
        </p:txBody>
      </p:sp>
      <p:sp>
        <p:nvSpPr>
          <p:cNvPr id="4" name="Slide Number Placeholder 3"/>
          <p:cNvSpPr>
            <a:spLocks noGrp="1"/>
          </p:cNvSpPr>
          <p:nvPr>
            <p:ph type="sldNum" sz="quarter" idx="5"/>
          </p:nvPr>
        </p:nvSpPr>
        <p:spPr/>
        <p:txBody>
          <a:bodyPr/>
          <a:lstStyle/>
          <a:p>
            <a:pPr>
              <a:defRPr/>
            </a:pPr>
            <a:fld id="{4F1DEF46-728A-4891-A4CF-4BCF3DBF3E80}" type="slidenum">
              <a:rPr lang="en-US" smtClean="0"/>
              <a:pPr>
                <a:defRPr/>
              </a:pPr>
              <a:t>1</a:t>
            </a:fld>
            <a:endParaRPr lang="en-US" dirty="0"/>
          </a:p>
        </p:txBody>
      </p:sp>
    </p:spTree>
    <p:extLst>
      <p:ext uri="{BB962C8B-B14F-4D97-AF65-F5344CB8AC3E}">
        <p14:creationId xmlns:p14="http://schemas.microsoft.com/office/powerpoint/2010/main" val="26993103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2813" rtl="0" eaLnBrk="0" fontAlgn="base" latinLnBrk="0" hangingPunct="0">
              <a:lnSpc>
                <a:spcPct val="100000"/>
              </a:lnSpc>
              <a:spcBef>
                <a:spcPct val="30000"/>
              </a:spcBef>
              <a:spcAft>
                <a:spcPct val="0"/>
              </a:spcAft>
              <a:buClrTx/>
              <a:buSzTx/>
              <a:buFontTx/>
              <a:buNone/>
              <a:tabLst/>
              <a:defRPr/>
            </a:pPr>
            <a:r>
              <a:rPr lang="en-US" dirty="0"/>
              <a:t>Specifically, in terms of flight deck automation, he asked the audience to consider a future flight deck with very intelligent automation that can effectively replace the functions of the first officer. Furthermore, he reminded the audience that, in the future, we will be relying more extensively on air-ground collaboration. Therefore, he asked the audience to imagine a case in which many of the first officer functions are handled remotely (from the ground). He reminded the audience that these two potential paths to SPO are not necessarily exclusive, and they do not necessarily represent an exhaustive list of possibilities</a:t>
            </a:r>
          </a:p>
        </p:txBody>
      </p:sp>
      <p:sp>
        <p:nvSpPr>
          <p:cNvPr id="4" name="Slide Number Placeholder 3"/>
          <p:cNvSpPr>
            <a:spLocks noGrp="1"/>
          </p:cNvSpPr>
          <p:nvPr>
            <p:ph type="sldNum" sz="quarter" idx="10"/>
          </p:nvPr>
        </p:nvSpPr>
        <p:spPr/>
        <p:txBody>
          <a:bodyPr/>
          <a:lstStyle/>
          <a:p>
            <a:pPr>
              <a:defRPr/>
            </a:pPr>
            <a:fld id="{4F1DEF46-728A-4891-A4CF-4BCF3DBF3E80}" type="slidenum">
              <a:rPr lang="en-US" smtClean="0"/>
              <a:pPr>
                <a:defRPr/>
              </a:pPr>
              <a:t>10</a:t>
            </a:fld>
            <a:endParaRPr lang="en-US" dirty="0"/>
          </a:p>
        </p:txBody>
      </p:sp>
    </p:spTree>
    <p:extLst>
      <p:ext uri="{BB962C8B-B14F-4D97-AF65-F5344CB8AC3E}">
        <p14:creationId xmlns:p14="http://schemas.microsoft.com/office/powerpoint/2010/main" val="25504283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2813"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a:defRPr/>
            </a:pPr>
            <a:fld id="{4F1DEF46-728A-4891-A4CF-4BCF3DBF3E80}" type="slidenum">
              <a:rPr lang="en-US" smtClean="0"/>
              <a:pPr>
                <a:defRPr/>
              </a:pPr>
              <a:t>11</a:t>
            </a:fld>
            <a:endParaRPr lang="en-US" dirty="0"/>
          </a:p>
        </p:txBody>
      </p:sp>
    </p:spTree>
    <p:extLst>
      <p:ext uri="{BB962C8B-B14F-4D97-AF65-F5344CB8AC3E}">
        <p14:creationId xmlns:p14="http://schemas.microsoft.com/office/powerpoint/2010/main" val="16169072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chemeClr val="tx2"/>
                </a:solidFill>
              </a:rPr>
              <a:t>Why </a:t>
            </a:r>
            <a:r>
              <a:rPr lang="en-US" b="1" dirty="0" err="1">
                <a:solidFill>
                  <a:schemeClr val="tx2"/>
                </a:solidFill>
              </a:rPr>
              <a:t>explainability</a:t>
            </a:r>
            <a:r>
              <a:rPr lang="en-US" b="1" dirty="0">
                <a:solidFill>
                  <a:schemeClr val="tx2"/>
                </a:solidFill>
              </a:rPr>
              <a:t> ?</a:t>
            </a:r>
          </a:p>
          <a:p>
            <a:endParaRPr lang="en-US" b="1" dirty="0">
              <a:solidFill>
                <a:schemeClr val="tx2"/>
              </a:solidFill>
            </a:endParaRPr>
          </a:p>
          <a:p>
            <a:pPr marL="571500" indent="-571500">
              <a:buFont typeface="Arial" panose="020B0604020202020204" pitchFamily="34" charset="0"/>
              <a:buChar char="•"/>
            </a:pPr>
            <a:r>
              <a:rPr lang="en-US" dirty="0">
                <a:solidFill>
                  <a:schemeClr val="tx2"/>
                </a:solidFill>
              </a:rPr>
              <a:t>Verify predictions </a:t>
            </a:r>
          </a:p>
          <a:p>
            <a:pPr marL="571500" indent="-571500">
              <a:buFont typeface="Arial" panose="020B0604020202020204" pitchFamily="34" charset="0"/>
              <a:buChar char="•"/>
            </a:pPr>
            <a:r>
              <a:rPr lang="en-US" dirty="0">
                <a:solidFill>
                  <a:schemeClr val="tx2"/>
                </a:solidFill>
              </a:rPr>
              <a:t>Identify flaws and biases </a:t>
            </a:r>
          </a:p>
          <a:p>
            <a:pPr marL="571500" indent="-571500">
              <a:buFont typeface="Arial" panose="020B0604020202020204" pitchFamily="34" charset="0"/>
              <a:buChar char="•"/>
            </a:pPr>
            <a:r>
              <a:rPr lang="en-US" dirty="0">
                <a:solidFill>
                  <a:schemeClr val="tx2"/>
                </a:solidFill>
              </a:rPr>
              <a:t>Learn about the problem </a:t>
            </a:r>
          </a:p>
          <a:p>
            <a:pPr marL="571500" indent="-571500">
              <a:buFont typeface="Arial" panose="020B0604020202020204" pitchFamily="34" charset="0"/>
              <a:buChar char="•"/>
            </a:pPr>
            <a:r>
              <a:rPr lang="en-US" dirty="0">
                <a:solidFill>
                  <a:schemeClr val="tx2"/>
                </a:solidFill>
              </a:rPr>
              <a:t>Ensure compliance to legislation</a:t>
            </a:r>
          </a:p>
        </p:txBody>
      </p:sp>
      <p:sp>
        <p:nvSpPr>
          <p:cNvPr id="4" name="Slide Number Placeholder 3"/>
          <p:cNvSpPr>
            <a:spLocks noGrp="1"/>
          </p:cNvSpPr>
          <p:nvPr>
            <p:ph type="sldNum" sz="quarter" idx="10"/>
          </p:nvPr>
        </p:nvSpPr>
        <p:spPr/>
        <p:txBody>
          <a:bodyPr/>
          <a:lstStyle/>
          <a:p>
            <a:pPr>
              <a:defRPr/>
            </a:pPr>
            <a:fld id="{4F1DEF46-728A-4891-A4CF-4BCF3DBF3E80}" type="slidenum">
              <a:rPr lang="en-US" smtClean="0"/>
              <a:pPr>
                <a:defRPr/>
              </a:pPr>
              <a:t>12</a:t>
            </a:fld>
            <a:endParaRPr lang="en-US" dirty="0"/>
          </a:p>
        </p:txBody>
      </p:sp>
    </p:spTree>
    <p:extLst>
      <p:ext uri="{BB962C8B-B14F-4D97-AF65-F5344CB8AC3E}">
        <p14:creationId xmlns:p14="http://schemas.microsoft.com/office/powerpoint/2010/main" val="20498551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2813"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a:defRPr/>
            </a:pPr>
            <a:fld id="{4F1DEF46-728A-4891-A4CF-4BCF3DBF3E80}" type="slidenum">
              <a:rPr lang="en-US" smtClean="0"/>
              <a:pPr>
                <a:defRPr/>
              </a:pPr>
              <a:t>13</a:t>
            </a:fld>
            <a:endParaRPr lang="en-US" dirty="0"/>
          </a:p>
        </p:txBody>
      </p:sp>
    </p:spTree>
    <p:extLst>
      <p:ext uri="{BB962C8B-B14F-4D97-AF65-F5344CB8AC3E}">
        <p14:creationId xmlns:p14="http://schemas.microsoft.com/office/powerpoint/2010/main" val="17908487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2813"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a:defRPr/>
            </a:pPr>
            <a:fld id="{4F1DEF46-728A-4891-A4CF-4BCF3DBF3E80}" type="slidenum">
              <a:rPr lang="en-US" smtClean="0"/>
              <a:pPr>
                <a:defRPr/>
              </a:pPr>
              <a:t>14</a:t>
            </a:fld>
            <a:endParaRPr lang="en-US" dirty="0"/>
          </a:p>
        </p:txBody>
      </p:sp>
    </p:spTree>
    <p:extLst>
      <p:ext uri="{BB962C8B-B14F-4D97-AF65-F5344CB8AC3E}">
        <p14:creationId xmlns:p14="http://schemas.microsoft.com/office/powerpoint/2010/main" val="37003856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2813" rtl="0" eaLnBrk="0" fontAlgn="base" latinLnBrk="0" hangingPunct="0">
              <a:lnSpc>
                <a:spcPct val="100000"/>
              </a:lnSpc>
              <a:spcBef>
                <a:spcPct val="30000"/>
              </a:spcBef>
              <a:spcAft>
                <a:spcPct val="0"/>
              </a:spcAft>
              <a:buClrTx/>
              <a:buSzTx/>
              <a:buFontTx/>
              <a:buNone/>
              <a:tabLst/>
              <a:defRPr/>
            </a:pPr>
            <a:r>
              <a:rPr lang="en-US" dirty="0"/>
              <a:t>operation environment during cruise flight. For the survey, 24 experienced and type rated active Airbus A320 pilots have been compared in two groups to each other using an Airbus A320 fix based simulator.</a:t>
            </a:r>
          </a:p>
          <a:p>
            <a:pPr marL="0" marR="0" lvl="0" indent="0" algn="l" defTabSz="912813"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2813" rtl="0" eaLnBrk="0" fontAlgn="base" latinLnBrk="0" hangingPunct="0">
              <a:lnSpc>
                <a:spcPct val="100000"/>
              </a:lnSpc>
              <a:spcBef>
                <a:spcPct val="30000"/>
              </a:spcBef>
              <a:spcAft>
                <a:spcPct val="0"/>
              </a:spcAft>
              <a:buClrTx/>
              <a:buSzTx/>
              <a:buFontTx/>
              <a:buNone/>
              <a:tabLst/>
              <a:defRPr/>
            </a:pPr>
            <a:r>
              <a:rPr lang="en-US" dirty="0"/>
              <a:t>commercial pilots of German airlines and are divided into two groups of 12 people each</a:t>
            </a:r>
          </a:p>
        </p:txBody>
      </p:sp>
      <p:sp>
        <p:nvSpPr>
          <p:cNvPr id="4" name="Slide Number Placeholder 3"/>
          <p:cNvSpPr>
            <a:spLocks noGrp="1"/>
          </p:cNvSpPr>
          <p:nvPr>
            <p:ph type="sldNum" sz="quarter" idx="10"/>
          </p:nvPr>
        </p:nvSpPr>
        <p:spPr/>
        <p:txBody>
          <a:bodyPr/>
          <a:lstStyle/>
          <a:p>
            <a:pPr>
              <a:defRPr/>
            </a:pPr>
            <a:fld id="{4F1DEF46-728A-4891-A4CF-4BCF3DBF3E80}" type="slidenum">
              <a:rPr lang="en-US" smtClean="0"/>
              <a:pPr>
                <a:defRPr/>
              </a:pPr>
              <a:t>15</a:t>
            </a:fld>
            <a:endParaRPr lang="en-US" dirty="0"/>
          </a:p>
        </p:txBody>
      </p:sp>
    </p:spTree>
    <p:extLst>
      <p:ext uri="{BB962C8B-B14F-4D97-AF65-F5344CB8AC3E}">
        <p14:creationId xmlns:p14="http://schemas.microsoft.com/office/powerpoint/2010/main" val="28656805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2813"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a:defRPr/>
            </a:pPr>
            <a:fld id="{4F1DEF46-728A-4891-A4CF-4BCF3DBF3E80}" type="slidenum">
              <a:rPr lang="en-US" smtClean="0"/>
              <a:pPr>
                <a:defRPr/>
              </a:pPr>
              <a:t>16</a:t>
            </a:fld>
            <a:endParaRPr lang="en-US" dirty="0"/>
          </a:p>
        </p:txBody>
      </p:sp>
    </p:spTree>
    <p:extLst>
      <p:ext uri="{BB962C8B-B14F-4D97-AF65-F5344CB8AC3E}">
        <p14:creationId xmlns:p14="http://schemas.microsoft.com/office/powerpoint/2010/main" val="29903091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2813"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a:defRPr/>
            </a:pPr>
            <a:fld id="{4F1DEF46-728A-4891-A4CF-4BCF3DBF3E80}" type="slidenum">
              <a:rPr lang="en-US" smtClean="0"/>
              <a:pPr>
                <a:defRPr/>
              </a:pPr>
              <a:t>17</a:t>
            </a:fld>
            <a:endParaRPr lang="en-US" dirty="0"/>
          </a:p>
        </p:txBody>
      </p:sp>
    </p:spTree>
    <p:extLst>
      <p:ext uri="{BB962C8B-B14F-4D97-AF65-F5344CB8AC3E}">
        <p14:creationId xmlns:p14="http://schemas.microsoft.com/office/powerpoint/2010/main" val="30200994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2813"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a:defRPr/>
            </a:pPr>
            <a:fld id="{4F1DEF46-728A-4891-A4CF-4BCF3DBF3E80}" type="slidenum">
              <a:rPr lang="en-US" smtClean="0"/>
              <a:pPr>
                <a:defRPr/>
              </a:pPr>
              <a:t>18</a:t>
            </a:fld>
            <a:endParaRPr lang="en-US" dirty="0"/>
          </a:p>
        </p:txBody>
      </p:sp>
    </p:spTree>
    <p:extLst>
      <p:ext uri="{BB962C8B-B14F-4D97-AF65-F5344CB8AC3E}">
        <p14:creationId xmlns:p14="http://schemas.microsoft.com/office/powerpoint/2010/main" val="15030863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What? – </a:t>
            </a:r>
            <a:r>
              <a:rPr lang="en-US" dirty="0"/>
              <a:t>the potential of a future cockpit featuring only one pilot</a:t>
            </a:r>
          </a:p>
          <a:p>
            <a:endParaRPr lang="en-US" b="0" dirty="0"/>
          </a:p>
          <a:p>
            <a:r>
              <a:rPr lang="en-US" b="0" dirty="0"/>
              <a:t>There is an interest from NASA, airline companies and aircraft manufacturers</a:t>
            </a:r>
          </a:p>
          <a:p>
            <a:endParaRPr lang="en-US" b="0" dirty="0"/>
          </a:p>
          <a:p>
            <a:r>
              <a:rPr lang="en-US" b="0" dirty="0"/>
              <a:t>Sullenberger landed alone on Hudson</a:t>
            </a:r>
          </a:p>
          <a:p>
            <a:endParaRPr lang="en-US" b="0" dirty="0"/>
          </a:p>
          <a:p>
            <a:r>
              <a:rPr lang="en-US" b="0" dirty="0"/>
              <a:t>Embraer is designing aircraft for the 2020 – 2025 timeframe</a:t>
            </a:r>
          </a:p>
          <a:p>
            <a:endParaRPr lang="en-US" b="0" dirty="0"/>
          </a:p>
        </p:txBody>
      </p:sp>
      <p:sp>
        <p:nvSpPr>
          <p:cNvPr id="4" name="Slide Number Placeholder 3"/>
          <p:cNvSpPr>
            <a:spLocks noGrp="1"/>
          </p:cNvSpPr>
          <p:nvPr>
            <p:ph type="sldNum" sz="quarter" idx="10"/>
          </p:nvPr>
        </p:nvSpPr>
        <p:spPr/>
        <p:txBody>
          <a:bodyPr/>
          <a:lstStyle/>
          <a:p>
            <a:pPr>
              <a:defRPr/>
            </a:pPr>
            <a:fld id="{4F1DEF46-728A-4891-A4CF-4BCF3DBF3E80}" type="slidenum">
              <a:rPr lang="en-US" smtClean="0"/>
              <a:pPr>
                <a:defRPr/>
              </a:pPr>
              <a:t>2</a:t>
            </a:fld>
            <a:endParaRPr lang="en-US" dirty="0"/>
          </a:p>
        </p:txBody>
      </p:sp>
    </p:spTree>
    <p:extLst>
      <p:ext uri="{BB962C8B-B14F-4D97-AF65-F5344CB8AC3E}">
        <p14:creationId xmlns:p14="http://schemas.microsoft.com/office/powerpoint/2010/main" val="6394155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Having only one pilot in the cockpit</a:t>
            </a:r>
          </a:p>
        </p:txBody>
      </p:sp>
      <p:sp>
        <p:nvSpPr>
          <p:cNvPr id="4" name="Slide Number Placeholder 3"/>
          <p:cNvSpPr>
            <a:spLocks noGrp="1"/>
          </p:cNvSpPr>
          <p:nvPr>
            <p:ph type="sldNum" sz="quarter" idx="5"/>
          </p:nvPr>
        </p:nvSpPr>
        <p:spPr/>
        <p:txBody>
          <a:bodyPr/>
          <a:lstStyle/>
          <a:p>
            <a:pPr>
              <a:defRPr/>
            </a:pPr>
            <a:fld id="{4F1DEF46-728A-4891-A4CF-4BCF3DBF3E80}" type="slidenum">
              <a:rPr lang="en-US" smtClean="0"/>
              <a:pPr>
                <a:defRPr/>
              </a:pPr>
              <a:t>3</a:t>
            </a:fld>
            <a:endParaRPr lang="en-US" dirty="0"/>
          </a:p>
        </p:txBody>
      </p:sp>
    </p:spTree>
    <p:extLst>
      <p:ext uri="{BB962C8B-B14F-4D97-AF65-F5344CB8AC3E}">
        <p14:creationId xmlns:p14="http://schemas.microsoft.com/office/powerpoint/2010/main" val="7084094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2813" rtl="0" eaLnBrk="0" fontAlgn="base" latinLnBrk="0" hangingPunct="0">
              <a:lnSpc>
                <a:spcPct val="100000"/>
              </a:lnSpc>
              <a:spcBef>
                <a:spcPct val="30000"/>
              </a:spcBef>
              <a:spcAft>
                <a:spcPct val="0"/>
              </a:spcAft>
              <a:buClrTx/>
              <a:buSzTx/>
              <a:buFontTx/>
              <a:buNone/>
              <a:tabLst/>
              <a:defRPr/>
            </a:pPr>
            <a:r>
              <a:rPr lang="en-US" b="1" dirty="0"/>
              <a:t>What context? </a:t>
            </a:r>
            <a:r>
              <a:rPr lang="en-US" b="0" dirty="0"/>
              <a:t>– </a:t>
            </a:r>
            <a:r>
              <a:rPr lang="en-US" sz="2400" b="0" i="0" kern="1200" dirty="0">
                <a:solidFill>
                  <a:schemeClr val="tx1"/>
                </a:solidFill>
                <a:effectLst/>
                <a:latin typeface="Calibri Light"/>
                <a:ea typeface="+mn-ea"/>
                <a:cs typeface="+mn-cs"/>
              </a:rPr>
              <a:t> scope is too broad in terms of aircraft type, short/long-haul flights, private/commercial carriers etc. </a:t>
            </a:r>
            <a:endParaRPr lang="en-US" b="0" dirty="0"/>
          </a:p>
          <a:p>
            <a:endParaRPr lang="en-US" dirty="0"/>
          </a:p>
        </p:txBody>
      </p:sp>
      <p:sp>
        <p:nvSpPr>
          <p:cNvPr id="4" name="Slide Number Placeholder 3"/>
          <p:cNvSpPr>
            <a:spLocks noGrp="1"/>
          </p:cNvSpPr>
          <p:nvPr>
            <p:ph type="sldNum" sz="quarter" idx="5"/>
          </p:nvPr>
        </p:nvSpPr>
        <p:spPr/>
        <p:txBody>
          <a:bodyPr/>
          <a:lstStyle/>
          <a:p>
            <a:pPr>
              <a:defRPr/>
            </a:pPr>
            <a:fld id="{4F1DEF46-728A-4891-A4CF-4BCF3DBF3E80}" type="slidenum">
              <a:rPr lang="en-US" smtClean="0"/>
              <a:pPr>
                <a:defRPr/>
              </a:pPr>
              <a:t>4</a:t>
            </a:fld>
            <a:endParaRPr lang="en-US" dirty="0"/>
          </a:p>
        </p:txBody>
      </p:sp>
    </p:spTree>
    <p:extLst>
      <p:ext uri="{BB962C8B-B14F-4D97-AF65-F5344CB8AC3E}">
        <p14:creationId xmlns:p14="http://schemas.microsoft.com/office/powerpoint/2010/main" val="22933438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a:extLst>
              <a:ext uri="{FF2B5EF4-FFF2-40B4-BE49-F238E27FC236}">
                <a16:creationId xmlns:a16="http://schemas.microsoft.com/office/drawing/2014/main" id="{5FA1BFD8-6615-4D1A-BAD0-88A3611B3DF4}"/>
              </a:ext>
            </a:extLst>
          </p:cNvPr>
          <p:cNvSpPr txBox="1">
            <a:spLocks noGrp="1" noRot="1" noChangeAspect="1" noChangeArrowheads="1" noTextEdit="1"/>
          </p:cNvSpPr>
          <p:nvPr>
            <p:ph type="sldImg"/>
          </p:nvPr>
        </p:nvSpPr>
        <p:spPr bwMode="auto">
          <a:xfrm>
            <a:off x="-16989425" y="-11796713"/>
            <a:ext cx="22153563" cy="12465051"/>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sp>
      <p:sp>
        <p:nvSpPr>
          <p:cNvPr id="24578" name="Text Box 2">
            <a:extLst>
              <a:ext uri="{FF2B5EF4-FFF2-40B4-BE49-F238E27FC236}">
                <a16:creationId xmlns:a16="http://schemas.microsoft.com/office/drawing/2014/main" id="{826BA904-21E2-49C4-BBBE-FB837F40EF66}"/>
              </a:ext>
            </a:extLst>
          </p:cNvPr>
          <p:cNvSpPr txBox="1">
            <a:spLocks noGrp="1" noChangeArrowheads="1"/>
          </p:cNvSpPr>
          <p:nvPr>
            <p:ph type="body" idx="1"/>
          </p:nvPr>
        </p:nvSpPr>
        <p:spPr bwMode="auto">
          <a:xfrm>
            <a:off x="685800" y="4343400"/>
            <a:ext cx="5457825" cy="40862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numCol="1" anchor="ctr" anchorCtr="0" compatLnSpc="1">
            <a:prstTxWarp prst="textNoShape">
              <a:avLst/>
            </a:prstTxWarp>
          </a:bodyPr>
          <a:lstStyle/>
          <a:p>
            <a:pPr eaLnBrk="1" hangingPunct="1">
              <a:spcBef>
                <a:spcPct val="0"/>
              </a:spcBef>
              <a:defRPr/>
            </a:pPr>
            <a:endParaRPr lang="en-US" altLang="en-US" dirty="0">
              <a:latin typeface="Calibri Light" panose="020F0302020204030204" pitchFamily="34" charset="0"/>
            </a:endParaRPr>
          </a:p>
        </p:txBody>
      </p:sp>
    </p:spTree>
    <p:extLst>
      <p:ext uri="{BB962C8B-B14F-4D97-AF65-F5344CB8AC3E}">
        <p14:creationId xmlns:p14="http://schemas.microsoft.com/office/powerpoint/2010/main" val="746829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a:extLst>
              <a:ext uri="{FF2B5EF4-FFF2-40B4-BE49-F238E27FC236}">
                <a16:creationId xmlns:a16="http://schemas.microsoft.com/office/drawing/2014/main" id="{5FA1BFD8-6615-4D1A-BAD0-88A3611B3DF4}"/>
              </a:ext>
            </a:extLst>
          </p:cNvPr>
          <p:cNvSpPr txBox="1">
            <a:spLocks noGrp="1" noRot="1" noChangeAspect="1" noChangeArrowheads="1" noTextEdit="1"/>
          </p:cNvSpPr>
          <p:nvPr>
            <p:ph type="sldImg"/>
          </p:nvPr>
        </p:nvSpPr>
        <p:spPr bwMode="auto">
          <a:xfrm>
            <a:off x="-16989425" y="-11796713"/>
            <a:ext cx="22153563" cy="12465051"/>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sp>
      <p:sp>
        <p:nvSpPr>
          <p:cNvPr id="24578" name="Text Box 2">
            <a:extLst>
              <a:ext uri="{FF2B5EF4-FFF2-40B4-BE49-F238E27FC236}">
                <a16:creationId xmlns:a16="http://schemas.microsoft.com/office/drawing/2014/main" id="{826BA904-21E2-49C4-BBBE-FB837F40EF66}"/>
              </a:ext>
            </a:extLst>
          </p:cNvPr>
          <p:cNvSpPr txBox="1">
            <a:spLocks noGrp="1" noChangeArrowheads="1"/>
          </p:cNvSpPr>
          <p:nvPr>
            <p:ph type="body" idx="1"/>
          </p:nvPr>
        </p:nvSpPr>
        <p:spPr bwMode="auto">
          <a:xfrm>
            <a:off x="685800" y="4343400"/>
            <a:ext cx="5457825" cy="40862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numCol="1" anchor="ctr" anchorCtr="0" compatLnSpc="1">
            <a:prstTxWarp prst="textNoShape">
              <a:avLst/>
            </a:prstTxWarp>
          </a:bodyPr>
          <a:lstStyle/>
          <a:p>
            <a:pPr eaLnBrk="1" hangingPunct="1">
              <a:spcBef>
                <a:spcPct val="0"/>
              </a:spcBef>
              <a:defRPr/>
            </a:pPr>
            <a:r>
              <a:rPr lang="en-US" dirty="0"/>
              <a:t>If SPO were ultimately adopted, the cost per passenger or per mile would decrease. Therefore, ticket prices would decrease. </a:t>
            </a:r>
            <a:endParaRPr lang="en-US" altLang="en-US" b="1" dirty="0">
              <a:latin typeface="Calibri Light" panose="020F030202020403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2813" rtl="0" eaLnBrk="0" fontAlgn="base" latinLnBrk="0" hangingPunct="0">
              <a:lnSpc>
                <a:spcPct val="100000"/>
              </a:lnSpc>
              <a:spcBef>
                <a:spcPct val="30000"/>
              </a:spcBef>
              <a:spcAft>
                <a:spcPct val="0"/>
              </a:spcAft>
              <a:buClrTx/>
              <a:buSzTx/>
              <a:buFontTx/>
              <a:buNone/>
              <a:tabLst/>
              <a:defRPr/>
            </a:pPr>
            <a:r>
              <a:rPr lang="en-US" dirty="0"/>
              <a:t>any functions currently performed by the first officer can be absorbed by an air-ground based approach or an automation-centric approach</a:t>
            </a:r>
          </a:p>
        </p:txBody>
      </p:sp>
      <p:sp>
        <p:nvSpPr>
          <p:cNvPr id="4" name="Slide Number Placeholder 3"/>
          <p:cNvSpPr>
            <a:spLocks noGrp="1"/>
          </p:cNvSpPr>
          <p:nvPr>
            <p:ph type="sldNum" sz="quarter" idx="10"/>
          </p:nvPr>
        </p:nvSpPr>
        <p:spPr/>
        <p:txBody>
          <a:bodyPr/>
          <a:lstStyle/>
          <a:p>
            <a:pPr>
              <a:defRPr/>
            </a:pPr>
            <a:fld id="{4F1DEF46-728A-4891-A4CF-4BCF3DBF3E80}" type="slidenum">
              <a:rPr lang="en-US" smtClean="0"/>
              <a:pPr>
                <a:defRPr/>
              </a:pPr>
              <a:t>7</a:t>
            </a:fld>
            <a:endParaRPr lang="en-US" dirty="0"/>
          </a:p>
        </p:txBody>
      </p:sp>
    </p:spTree>
    <p:extLst>
      <p:ext uri="{BB962C8B-B14F-4D97-AF65-F5344CB8AC3E}">
        <p14:creationId xmlns:p14="http://schemas.microsoft.com/office/powerpoint/2010/main" val="11368981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2813" rtl="0" eaLnBrk="0" fontAlgn="base" latinLnBrk="0" hangingPunct="0">
              <a:lnSpc>
                <a:spcPct val="100000"/>
              </a:lnSpc>
              <a:spcBef>
                <a:spcPct val="30000"/>
              </a:spcBef>
              <a:spcAft>
                <a:spcPct val="0"/>
              </a:spcAft>
              <a:buClrTx/>
              <a:buSzTx/>
              <a:buFontTx/>
              <a:buNone/>
              <a:tabLst/>
              <a:defRPr/>
            </a:pPr>
            <a:r>
              <a:rPr lang="en-US" dirty="0"/>
              <a:t>Modern aircrafts are able to take-off, cruise and even auto land without major intervention from pilots.</a:t>
            </a:r>
          </a:p>
          <a:p>
            <a:pPr marL="0" marR="0" lvl="0" indent="0" algn="l" defTabSz="912813"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2813" rtl="0" eaLnBrk="0" fontAlgn="base" latinLnBrk="0" hangingPunct="0">
              <a:lnSpc>
                <a:spcPct val="100000"/>
              </a:lnSpc>
              <a:spcBef>
                <a:spcPct val="30000"/>
              </a:spcBef>
              <a:spcAft>
                <a:spcPct val="0"/>
              </a:spcAft>
              <a:buClrTx/>
              <a:buSzTx/>
              <a:buFontTx/>
              <a:buNone/>
              <a:tabLst/>
              <a:defRPr/>
            </a:pPr>
            <a:r>
              <a:rPr lang="en-US" dirty="0"/>
              <a:t>One might ask, what is the need of two pilots. </a:t>
            </a:r>
          </a:p>
          <a:p>
            <a:pPr marL="0" marR="0" lvl="0" indent="0" algn="l" defTabSz="912813"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2813" rtl="0" eaLnBrk="0" fontAlgn="base" latinLnBrk="0" hangingPunct="0">
              <a:lnSpc>
                <a:spcPct val="100000"/>
              </a:lnSpc>
              <a:spcBef>
                <a:spcPct val="30000"/>
              </a:spcBef>
              <a:spcAft>
                <a:spcPct val="0"/>
              </a:spcAft>
              <a:buClrTx/>
              <a:buSzTx/>
              <a:buFontTx/>
              <a:buNone/>
              <a:tabLst/>
              <a:defRPr/>
            </a:pPr>
            <a:r>
              <a:rPr lang="en-US" dirty="0"/>
              <a:t>The pilots’ presence in the cockpit is necessary for monitoring and in case of an emergency, to take over control. The need for safety is paramount and redundancy is necessary. While autonomy in flights have decreased pilot’s physical workload, cognitive workload has increased over the years</a:t>
            </a:r>
          </a:p>
          <a:p>
            <a:pPr marL="0" marR="0" lvl="0" indent="0" algn="l" defTabSz="912813"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2813" rtl="0" eaLnBrk="0" fontAlgn="base" latinLnBrk="0" hangingPunct="0">
              <a:lnSpc>
                <a:spcPct val="100000"/>
              </a:lnSpc>
              <a:spcBef>
                <a:spcPct val="30000"/>
              </a:spcBef>
              <a:spcAft>
                <a:spcPct val="0"/>
              </a:spcAft>
              <a:buClrTx/>
              <a:buSzTx/>
              <a:buFontTx/>
              <a:buNone/>
              <a:tabLst/>
              <a:defRPr/>
            </a:pPr>
            <a:r>
              <a:rPr lang="en-US" dirty="0"/>
              <a:t>According to </a:t>
            </a:r>
            <a:r>
              <a:rPr lang="en-US" dirty="0" err="1"/>
              <a:t>Lachter</a:t>
            </a:r>
            <a:r>
              <a:rPr lang="en-US" dirty="0"/>
              <a:t> et al. [7] a two pilot crew, separated in flight and ground, is a feasible solution</a:t>
            </a:r>
          </a:p>
        </p:txBody>
      </p:sp>
      <p:sp>
        <p:nvSpPr>
          <p:cNvPr id="4" name="Slide Number Placeholder 3"/>
          <p:cNvSpPr>
            <a:spLocks noGrp="1"/>
          </p:cNvSpPr>
          <p:nvPr>
            <p:ph type="sldNum" sz="quarter" idx="10"/>
          </p:nvPr>
        </p:nvSpPr>
        <p:spPr/>
        <p:txBody>
          <a:bodyPr/>
          <a:lstStyle/>
          <a:p>
            <a:pPr>
              <a:defRPr/>
            </a:pPr>
            <a:fld id="{4F1DEF46-728A-4891-A4CF-4BCF3DBF3E80}" type="slidenum">
              <a:rPr lang="en-US" smtClean="0"/>
              <a:pPr>
                <a:defRPr/>
              </a:pPr>
              <a:t>8</a:t>
            </a:fld>
            <a:endParaRPr lang="en-US" dirty="0"/>
          </a:p>
        </p:txBody>
      </p:sp>
    </p:spTree>
    <p:extLst>
      <p:ext uri="{BB962C8B-B14F-4D97-AF65-F5344CB8AC3E}">
        <p14:creationId xmlns:p14="http://schemas.microsoft.com/office/powerpoint/2010/main" val="18206108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2813"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a:defRPr/>
            </a:pPr>
            <a:fld id="{4F1DEF46-728A-4891-A4CF-4BCF3DBF3E80}" type="slidenum">
              <a:rPr lang="en-US" smtClean="0"/>
              <a:pPr>
                <a:defRPr/>
              </a:pPr>
              <a:t>9</a:t>
            </a:fld>
            <a:endParaRPr lang="en-US" dirty="0"/>
          </a:p>
        </p:txBody>
      </p:sp>
    </p:spTree>
    <p:extLst>
      <p:ext uri="{BB962C8B-B14F-4D97-AF65-F5344CB8AC3E}">
        <p14:creationId xmlns:p14="http://schemas.microsoft.com/office/powerpoint/2010/main" val="41811050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General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5354690"/>
      </p:ext>
    </p:extLst>
  </p:cSld>
  <p:clrMapOvr>
    <a:masterClrMapping/>
  </p:clrMapOvr>
  <p:transition advClick="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esktop Web Mockup">
    <p:spTree>
      <p:nvGrpSpPr>
        <p:cNvPr id="1" name=""/>
        <p:cNvGrpSpPr/>
        <p:nvPr/>
      </p:nvGrpSpPr>
      <p:grpSpPr>
        <a:xfrm>
          <a:off x="0" y="0"/>
          <a:ext cx="0" cy="0"/>
          <a:chOff x="0" y="0"/>
          <a:chExt cx="0" cy="0"/>
        </a:xfrm>
      </p:grpSpPr>
      <p:sp>
        <p:nvSpPr>
          <p:cNvPr id="19" name="Picture Placeholder 13"/>
          <p:cNvSpPr>
            <a:spLocks noGrp="1"/>
          </p:cNvSpPr>
          <p:nvPr>
            <p:ph type="pic" sz="quarter" idx="14"/>
          </p:nvPr>
        </p:nvSpPr>
        <p:spPr>
          <a:xfrm>
            <a:off x="2867751" y="4518870"/>
            <a:ext cx="8003365" cy="4538261"/>
          </a:xfrm>
          <a:prstGeom prst="rect">
            <a:avLst/>
          </a:prstGeom>
          <a:solidFill>
            <a:schemeClr val="bg1">
              <a:lumMod val="95000"/>
            </a:schemeClr>
          </a:solidFill>
          <a:effectLst/>
        </p:spPr>
        <p:txBody>
          <a:bodyPr>
            <a:normAutofit/>
          </a:bodyPr>
          <a:lstStyle>
            <a:lvl1pPr marL="0" indent="0">
              <a:buNone/>
              <a:defRPr sz="2400" b="0" i="0">
                <a:ln>
                  <a:noFill/>
                </a:ln>
                <a:solidFill>
                  <a:schemeClr val="tx2"/>
                </a:solidFill>
                <a:latin typeface="Roboto Regular" charset="0"/>
                <a:ea typeface="Roboto Regular" charset="0"/>
                <a:cs typeface="Roboto Regular" charset="0"/>
              </a:defRPr>
            </a:lvl1pPr>
          </a:lstStyle>
          <a:p>
            <a:pPr lvl="0"/>
            <a:endParaRPr lang="en-US" noProof="0" dirty="0"/>
          </a:p>
        </p:txBody>
      </p:sp>
    </p:spTree>
    <p:extLst>
      <p:ext uri="{BB962C8B-B14F-4D97-AF65-F5344CB8AC3E}">
        <p14:creationId xmlns:p14="http://schemas.microsoft.com/office/powerpoint/2010/main" val="2434354729"/>
      </p:ext>
    </p:extLst>
  </p:cSld>
  <p:clrMapOvr>
    <a:masterClrMapping/>
  </p:clrMapOvr>
  <p:transition advClick="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pp features">
    <p:spTree>
      <p:nvGrpSpPr>
        <p:cNvPr id="1" name=""/>
        <p:cNvGrpSpPr/>
        <p:nvPr/>
      </p:nvGrpSpPr>
      <p:grpSpPr>
        <a:xfrm>
          <a:off x="0" y="0"/>
          <a:ext cx="0" cy="0"/>
          <a:chOff x="0" y="0"/>
          <a:chExt cx="0" cy="0"/>
        </a:xfrm>
      </p:grpSpPr>
      <p:sp>
        <p:nvSpPr>
          <p:cNvPr id="4" name="Picture Placeholder 13"/>
          <p:cNvSpPr>
            <a:spLocks noGrp="1"/>
          </p:cNvSpPr>
          <p:nvPr>
            <p:ph type="pic" sz="quarter" idx="14"/>
          </p:nvPr>
        </p:nvSpPr>
        <p:spPr>
          <a:xfrm>
            <a:off x="13483712" y="3314539"/>
            <a:ext cx="8149654" cy="14371295"/>
          </a:xfrm>
          <a:prstGeom prst="rect">
            <a:avLst/>
          </a:prstGeom>
          <a:solidFill>
            <a:schemeClr val="bg1">
              <a:lumMod val="95000"/>
            </a:schemeClr>
          </a:solidFill>
          <a:effectLst/>
        </p:spPr>
        <p:txBody>
          <a:bodyPr>
            <a:normAutofit/>
          </a:bodyPr>
          <a:lstStyle>
            <a:lvl1pPr marL="0" indent="0">
              <a:buNone/>
              <a:defRPr sz="2400" b="0" i="0">
                <a:ln>
                  <a:noFill/>
                </a:ln>
                <a:solidFill>
                  <a:schemeClr val="tx2"/>
                </a:solidFill>
                <a:latin typeface="Roboto Regular" charset="0"/>
                <a:ea typeface="Roboto Regular" charset="0"/>
                <a:cs typeface="Roboto Regular" charset="0"/>
              </a:defRPr>
            </a:lvl1pPr>
          </a:lstStyle>
          <a:p>
            <a:pPr lvl="0"/>
            <a:endParaRPr lang="en-US" noProof="0" dirty="0"/>
          </a:p>
        </p:txBody>
      </p:sp>
    </p:spTree>
    <p:extLst>
      <p:ext uri="{BB962C8B-B14F-4D97-AF65-F5344CB8AC3E}">
        <p14:creationId xmlns:p14="http://schemas.microsoft.com/office/powerpoint/2010/main" val="53576101"/>
      </p:ext>
    </p:extLst>
  </p:cSld>
  <p:clrMapOvr>
    <a:masterClrMapping/>
  </p:clrMapOvr>
  <p:transition advClick="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App features">
    <p:spTree>
      <p:nvGrpSpPr>
        <p:cNvPr id="1" name=""/>
        <p:cNvGrpSpPr/>
        <p:nvPr/>
      </p:nvGrpSpPr>
      <p:grpSpPr>
        <a:xfrm>
          <a:off x="0" y="0"/>
          <a:ext cx="0" cy="0"/>
          <a:chOff x="0" y="0"/>
          <a:chExt cx="0" cy="0"/>
        </a:xfrm>
      </p:grpSpPr>
      <p:sp>
        <p:nvSpPr>
          <p:cNvPr id="16" name="Picture Placeholder 13"/>
          <p:cNvSpPr>
            <a:spLocks noGrp="1"/>
          </p:cNvSpPr>
          <p:nvPr>
            <p:ph type="pic" sz="quarter" idx="14"/>
          </p:nvPr>
        </p:nvSpPr>
        <p:spPr>
          <a:xfrm>
            <a:off x="8016277" y="2042067"/>
            <a:ext cx="8389538" cy="5280609"/>
          </a:xfrm>
          <a:prstGeom prst="rect">
            <a:avLst/>
          </a:prstGeom>
          <a:solidFill>
            <a:schemeClr val="bg1">
              <a:lumMod val="95000"/>
            </a:schemeClr>
          </a:solidFill>
          <a:effectLst/>
        </p:spPr>
        <p:txBody>
          <a:bodyPr>
            <a:normAutofit/>
          </a:bodyPr>
          <a:lstStyle>
            <a:lvl1pPr marL="0" indent="0">
              <a:buNone/>
              <a:defRPr sz="2400" b="0" i="0">
                <a:ln>
                  <a:noFill/>
                </a:ln>
                <a:solidFill>
                  <a:schemeClr val="tx2"/>
                </a:solidFill>
                <a:latin typeface="Roboto Regular" charset="0"/>
                <a:ea typeface="Roboto Regular" charset="0"/>
                <a:cs typeface="Roboto Regular" charset="0"/>
              </a:defRPr>
            </a:lvl1pPr>
          </a:lstStyle>
          <a:p>
            <a:pPr lvl="0"/>
            <a:endParaRPr lang="en-US" noProof="0" dirty="0"/>
          </a:p>
        </p:txBody>
      </p:sp>
    </p:spTree>
    <p:extLst>
      <p:ext uri="{BB962C8B-B14F-4D97-AF65-F5344CB8AC3E}">
        <p14:creationId xmlns:p14="http://schemas.microsoft.com/office/powerpoint/2010/main" val="2030551767"/>
      </p:ext>
    </p:extLst>
  </p:cSld>
  <p:clrMapOvr>
    <a:masterClrMapping/>
  </p:clrMapOvr>
  <p:transition advClick="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ig Picture">
    <p:spTree>
      <p:nvGrpSpPr>
        <p:cNvPr id="1" name=""/>
        <p:cNvGrpSpPr/>
        <p:nvPr/>
      </p:nvGrpSpPr>
      <p:grpSpPr>
        <a:xfrm>
          <a:off x="0" y="0"/>
          <a:ext cx="0" cy="0"/>
          <a:chOff x="0" y="0"/>
          <a:chExt cx="0" cy="0"/>
        </a:xfrm>
      </p:grpSpPr>
      <p:sp>
        <p:nvSpPr>
          <p:cNvPr id="49" name="Picture Placeholder 13"/>
          <p:cNvSpPr>
            <a:spLocks noGrp="1"/>
          </p:cNvSpPr>
          <p:nvPr>
            <p:ph type="pic" sz="quarter" idx="14"/>
          </p:nvPr>
        </p:nvSpPr>
        <p:spPr>
          <a:xfrm>
            <a:off x="0" y="0"/>
            <a:ext cx="24377650" cy="13716000"/>
          </a:xfrm>
          <a:prstGeom prst="rect">
            <a:avLst/>
          </a:prstGeom>
          <a:solidFill>
            <a:schemeClr val="bg1">
              <a:lumMod val="95000"/>
            </a:schemeClr>
          </a:solidFill>
          <a:effectLst/>
        </p:spPr>
        <p:txBody>
          <a:bodyPr>
            <a:normAutofit/>
          </a:bodyPr>
          <a:lstStyle>
            <a:lvl1pPr marL="0" indent="0">
              <a:buNone/>
              <a:defRPr sz="2400" b="0" i="0">
                <a:ln>
                  <a:noFill/>
                </a:ln>
                <a:solidFill>
                  <a:schemeClr val="tx2"/>
                </a:solidFill>
                <a:latin typeface="Roboto Regular" charset="0"/>
                <a:ea typeface="Roboto Regular" charset="0"/>
                <a:cs typeface="Roboto Regular" charset="0"/>
              </a:defRPr>
            </a:lvl1pPr>
          </a:lstStyle>
          <a:p>
            <a:pPr lvl="0"/>
            <a:endParaRPr lang="en-US" noProof="0" dirty="0"/>
          </a:p>
        </p:txBody>
      </p:sp>
    </p:spTree>
    <p:extLst>
      <p:ext uri="{BB962C8B-B14F-4D97-AF65-F5344CB8AC3E}">
        <p14:creationId xmlns:p14="http://schemas.microsoft.com/office/powerpoint/2010/main" val="2918065126"/>
      </p:ext>
    </p:extLst>
  </p:cSld>
  <p:clrMapOvr>
    <a:masterClrMapping/>
  </p:clrMapOvr>
  <p:transition advClick="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eft Image">
    <p:spTree>
      <p:nvGrpSpPr>
        <p:cNvPr id="1" name=""/>
        <p:cNvGrpSpPr/>
        <p:nvPr/>
      </p:nvGrpSpPr>
      <p:grpSpPr>
        <a:xfrm>
          <a:off x="0" y="0"/>
          <a:ext cx="0" cy="0"/>
          <a:chOff x="0" y="0"/>
          <a:chExt cx="0" cy="0"/>
        </a:xfrm>
      </p:grpSpPr>
      <p:sp>
        <p:nvSpPr>
          <p:cNvPr id="4" name="Picture Placeholder 13"/>
          <p:cNvSpPr>
            <a:spLocks noGrp="1"/>
          </p:cNvSpPr>
          <p:nvPr>
            <p:ph type="pic" sz="quarter" idx="14"/>
          </p:nvPr>
        </p:nvSpPr>
        <p:spPr>
          <a:xfrm>
            <a:off x="15879336" y="0"/>
            <a:ext cx="8498313" cy="13716000"/>
          </a:xfrm>
          <a:prstGeom prst="rect">
            <a:avLst/>
          </a:prstGeom>
          <a:solidFill>
            <a:schemeClr val="bg1">
              <a:lumMod val="95000"/>
            </a:schemeClr>
          </a:solidFill>
          <a:effectLst/>
        </p:spPr>
        <p:txBody>
          <a:bodyPr>
            <a:normAutofit/>
          </a:bodyPr>
          <a:lstStyle>
            <a:lvl1pPr marL="0" indent="0">
              <a:buNone/>
              <a:defRPr sz="2400" b="0" i="0">
                <a:ln>
                  <a:noFill/>
                </a:ln>
                <a:solidFill>
                  <a:schemeClr val="tx2"/>
                </a:solidFill>
                <a:latin typeface="Roboto Regular" charset="0"/>
                <a:ea typeface="Roboto Regular" charset="0"/>
                <a:cs typeface="Roboto Regular" charset="0"/>
              </a:defRPr>
            </a:lvl1pPr>
          </a:lstStyle>
          <a:p>
            <a:pPr lvl="0"/>
            <a:endParaRPr lang="en-US" noProof="0" dirty="0"/>
          </a:p>
        </p:txBody>
      </p:sp>
    </p:spTree>
    <p:extLst>
      <p:ext uri="{BB962C8B-B14F-4D97-AF65-F5344CB8AC3E}">
        <p14:creationId xmlns:p14="http://schemas.microsoft.com/office/powerpoint/2010/main" val="3560001750"/>
      </p:ext>
    </p:extLst>
  </p:cSld>
  <p:clrMapOvr>
    <a:masterClrMapping/>
  </p:clrMapOvr>
  <p:transition advClick="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alf Left Image">
    <p:spTree>
      <p:nvGrpSpPr>
        <p:cNvPr id="1" name=""/>
        <p:cNvGrpSpPr/>
        <p:nvPr/>
      </p:nvGrpSpPr>
      <p:grpSpPr>
        <a:xfrm>
          <a:off x="0" y="0"/>
          <a:ext cx="0" cy="0"/>
          <a:chOff x="0" y="0"/>
          <a:chExt cx="0" cy="0"/>
        </a:xfrm>
      </p:grpSpPr>
      <p:sp>
        <p:nvSpPr>
          <p:cNvPr id="5" name="Picture Placeholder 13"/>
          <p:cNvSpPr>
            <a:spLocks noGrp="1"/>
          </p:cNvSpPr>
          <p:nvPr>
            <p:ph type="pic" sz="quarter" idx="14"/>
          </p:nvPr>
        </p:nvSpPr>
        <p:spPr>
          <a:xfrm>
            <a:off x="12188824" y="0"/>
            <a:ext cx="12188825" cy="13716000"/>
          </a:xfrm>
          <a:prstGeom prst="rect">
            <a:avLst/>
          </a:prstGeom>
          <a:solidFill>
            <a:schemeClr val="bg1">
              <a:lumMod val="95000"/>
            </a:schemeClr>
          </a:solidFill>
          <a:effectLst/>
        </p:spPr>
        <p:txBody>
          <a:bodyPr>
            <a:normAutofit/>
          </a:bodyPr>
          <a:lstStyle>
            <a:lvl1pPr marL="0" indent="0">
              <a:buNone/>
              <a:defRPr sz="2400" b="0" i="0">
                <a:ln>
                  <a:noFill/>
                </a:ln>
                <a:solidFill>
                  <a:schemeClr val="tx2"/>
                </a:solidFill>
                <a:latin typeface="Roboto Regular" charset="0"/>
                <a:ea typeface="Roboto Regular" charset="0"/>
                <a:cs typeface="Roboto Regular" charset="0"/>
              </a:defRPr>
            </a:lvl1pPr>
          </a:lstStyle>
          <a:p>
            <a:pPr lvl="0"/>
            <a:endParaRPr lang="en-US" noProof="0" dirty="0"/>
          </a:p>
        </p:txBody>
      </p:sp>
    </p:spTree>
    <p:extLst>
      <p:ext uri="{BB962C8B-B14F-4D97-AF65-F5344CB8AC3E}">
        <p14:creationId xmlns:p14="http://schemas.microsoft.com/office/powerpoint/2010/main" val="1469738982"/>
      </p:ext>
    </p:extLst>
  </p:cSld>
  <p:clrMapOvr>
    <a:masterClrMapping/>
  </p:clrMapOvr>
  <p:transition advClick="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reative Break Picture">
    <p:spTree>
      <p:nvGrpSpPr>
        <p:cNvPr id="1" name=""/>
        <p:cNvGrpSpPr/>
        <p:nvPr/>
      </p:nvGrpSpPr>
      <p:grpSpPr>
        <a:xfrm>
          <a:off x="0" y="0"/>
          <a:ext cx="0" cy="0"/>
          <a:chOff x="0" y="0"/>
          <a:chExt cx="0" cy="0"/>
        </a:xfrm>
      </p:grpSpPr>
      <p:sp>
        <p:nvSpPr>
          <p:cNvPr id="3" name="Picture Placeholder 13"/>
          <p:cNvSpPr>
            <a:spLocks noGrp="1"/>
          </p:cNvSpPr>
          <p:nvPr>
            <p:ph type="pic" sz="quarter" idx="14"/>
          </p:nvPr>
        </p:nvSpPr>
        <p:spPr>
          <a:xfrm>
            <a:off x="1" y="0"/>
            <a:ext cx="12217400" cy="13716000"/>
          </a:xfrm>
          <a:prstGeom prst="rect">
            <a:avLst/>
          </a:prstGeom>
          <a:solidFill>
            <a:schemeClr val="bg1">
              <a:lumMod val="95000"/>
            </a:schemeClr>
          </a:solidFill>
          <a:effectLst/>
        </p:spPr>
        <p:txBody>
          <a:bodyPr>
            <a:normAutofit/>
          </a:bodyPr>
          <a:lstStyle>
            <a:lvl1pPr marL="0" indent="0">
              <a:buNone/>
              <a:defRPr sz="2400" b="0" i="0">
                <a:ln>
                  <a:noFill/>
                </a:ln>
                <a:solidFill>
                  <a:schemeClr val="tx2"/>
                </a:solidFill>
                <a:latin typeface="Roboto Regular" charset="0"/>
                <a:ea typeface="Roboto Regular" charset="0"/>
                <a:cs typeface="Roboto Regular" charset="0"/>
              </a:defRPr>
            </a:lvl1pPr>
          </a:lstStyle>
          <a:p>
            <a:pPr lvl="0"/>
            <a:endParaRPr lang="en-US" noProof="0" dirty="0"/>
          </a:p>
        </p:txBody>
      </p:sp>
    </p:spTree>
    <p:extLst>
      <p:ext uri="{BB962C8B-B14F-4D97-AF65-F5344CB8AC3E}">
        <p14:creationId xmlns:p14="http://schemas.microsoft.com/office/powerpoint/2010/main" val="2288008961"/>
      </p:ext>
    </p:extLst>
  </p:cSld>
  <p:clrMapOvr>
    <a:masterClrMapping/>
  </p:clrMapOvr>
  <p:transition advClick="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4006" r:id="rId1"/>
    <p:sldLayoutId id="2147484007" r:id="rId2"/>
    <p:sldLayoutId id="2147484008" r:id="rId3"/>
    <p:sldLayoutId id="2147484009" r:id="rId4"/>
    <p:sldLayoutId id="2147484010" r:id="rId5"/>
    <p:sldLayoutId id="2147484011" r:id="rId6"/>
    <p:sldLayoutId id="2147484012" r:id="rId7"/>
    <p:sldLayoutId id="2147484013" r:id="rId8"/>
  </p:sldLayoutIdLst>
  <p:transition spd="slow" advClick="0"/>
  <p:hf hdr="0" ftr="0" dt="0"/>
  <p:txStyles>
    <p:titleStyle>
      <a:lvl1pPr algn="l" defTabSz="1827213" rtl="0" eaLnBrk="0" fontAlgn="base" hangingPunct="0">
        <a:lnSpc>
          <a:spcPct val="90000"/>
        </a:lnSpc>
        <a:spcBef>
          <a:spcPct val="0"/>
        </a:spcBef>
        <a:spcAft>
          <a:spcPct val="0"/>
        </a:spcAft>
        <a:defRPr lang="en-US" sz="6000" kern="1200">
          <a:solidFill>
            <a:schemeClr val="tx1"/>
          </a:solidFill>
          <a:latin typeface="Lato Light" charset="0"/>
          <a:ea typeface="Lato Light" charset="0"/>
          <a:cs typeface="Lato Light" charset="0"/>
        </a:defRPr>
      </a:lvl1pPr>
      <a:lvl2pPr algn="l" defTabSz="1827213" rtl="0" eaLnBrk="0" fontAlgn="base" hangingPunct="0">
        <a:lnSpc>
          <a:spcPct val="90000"/>
        </a:lnSpc>
        <a:spcBef>
          <a:spcPct val="0"/>
        </a:spcBef>
        <a:spcAft>
          <a:spcPct val="0"/>
        </a:spcAft>
        <a:defRPr sz="6000">
          <a:solidFill>
            <a:schemeClr val="tx1"/>
          </a:solidFill>
          <a:latin typeface="Lato Light"/>
          <a:ea typeface="Lato Light"/>
          <a:cs typeface="Lato Light"/>
        </a:defRPr>
      </a:lvl2pPr>
      <a:lvl3pPr algn="l" defTabSz="1827213" rtl="0" eaLnBrk="0" fontAlgn="base" hangingPunct="0">
        <a:lnSpc>
          <a:spcPct val="90000"/>
        </a:lnSpc>
        <a:spcBef>
          <a:spcPct val="0"/>
        </a:spcBef>
        <a:spcAft>
          <a:spcPct val="0"/>
        </a:spcAft>
        <a:defRPr sz="6000">
          <a:solidFill>
            <a:schemeClr val="tx1"/>
          </a:solidFill>
          <a:latin typeface="Lato Light"/>
          <a:ea typeface="Lato Light"/>
          <a:cs typeface="Lato Light"/>
        </a:defRPr>
      </a:lvl3pPr>
      <a:lvl4pPr algn="l" defTabSz="1827213" rtl="0" eaLnBrk="0" fontAlgn="base" hangingPunct="0">
        <a:lnSpc>
          <a:spcPct val="90000"/>
        </a:lnSpc>
        <a:spcBef>
          <a:spcPct val="0"/>
        </a:spcBef>
        <a:spcAft>
          <a:spcPct val="0"/>
        </a:spcAft>
        <a:defRPr sz="6000">
          <a:solidFill>
            <a:schemeClr val="tx1"/>
          </a:solidFill>
          <a:latin typeface="Lato Light"/>
          <a:ea typeface="Lato Light"/>
          <a:cs typeface="Lato Light"/>
        </a:defRPr>
      </a:lvl4pPr>
      <a:lvl5pPr algn="l" defTabSz="1827213" rtl="0" eaLnBrk="0" fontAlgn="base" hangingPunct="0">
        <a:lnSpc>
          <a:spcPct val="90000"/>
        </a:lnSpc>
        <a:spcBef>
          <a:spcPct val="0"/>
        </a:spcBef>
        <a:spcAft>
          <a:spcPct val="0"/>
        </a:spcAft>
        <a:defRPr sz="6000">
          <a:solidFill>
            <a:schemeClr val="tx1"/>
          </a:solidFill>
          <a:latin typeface="Lato Light"/>
          <a:ea typeface="Lato Light"/>
          <a:cs typeface="Lato Light"/>
        </a:defRPr>
      </a:lvl5pPr>
      <a:lvl6pPr marL="457200" algn="l" defTabSz="1827213" rtl="0" fontAlgn="base">
        <a:lnSpc>
          <a:spcPct val="90000"/>
        </a:lnSpc>
        <a:spcBef>
          <a:spcPct val="0"/>
        </a:spcBef>
        <a:spcAft>
          <a:spcPct val="0"/>
        </a:spcAft>
        <a:defRPr sz="6000">
          <a:solidFill>
            <a:schemeClr val="tx1"/>
          </a:solidFill>
          <a:latin typeface="Lato Light"/>
          <a:ea typeface="Lato Light"/>
          <a:cs typeface="Lato Light"/>
        </a:defRPr>
      </a:lvl6pPr>
      <a:lvl7pPr marL="914400" algn="l" defTabSz="1827213" rtl="0" fontAlgn="base">
        <a:lnSpc>
          <a:spcPct val="90000"/>
        </a:lnSpc>
        <a:spcBef>
          <a:spcPct val="0"/>
        </a:spcBef>
        <a:spcAft>
          <a:spcPct val="0"/>
        </a:spcAft>
        <a:defRPr sz="6000">
          <a:solidFill>
            <a:schemeClr val="tx1"/>
          </a:solidFill>
          <a:latin typeface="Lato Light"/>
          <a:ea typeface="Lato Light"/>
          <a:cs typeface="Lato Light"/>
        </a:defRPr>
      </a:lvl7pPr>
      <a:lvl8pPr marL="1371600" algn="l" defTabSz="1827213" rtl="0" fontAlgn="base">
        <a:lnSpc>
          <a:spcPct val="90000"/>
        </a:lnSpc>
        <a:spcBef>
          <a:spcPct val="0"/>
        </a:spcBef>
        <a:spcAft>
          <a:spcPct val="0"/>
        </a:spcAft>
        <a:defRPr sz="6000">
          <a:solidFill>
            <a:schemeClr val="tx1"/>
          </a:solidFill>
          <a:latin typeface="Lato Light"/>
          <a:ea typeface="Lato Light"/>
          <a:cs typeface="Lato Light"/>
        </a:defRPr>
      </a:lvl8pPr>
      <a:lvl9pPr marL="1828800" algn="l" defTabSz="1827213" rtl="0" fontAlgn="base">
        <a:lnSpc>
          <a:spcPct val="90000"/>
        </a:lnSpc>
        <a:spcBef>
          <a:spcPct val="0"/>
        </a:spcBef>
        <a:spcAft>
          <a:spcPct val="0"/>
        </a:spcAft>
        <a:defRPr sz="6000">
          <a:solidFill>
            <a:schemeClr val="tx1"/>
          </a:solidFill>
          <a:latin typeface="Lato Light"/>
          <a:ea typeface="Lato Light"/>
          <a:cs typeface="Lato Light"/>
        </a:defRPr>
      </a:lvl9pPr>
    </p:titleStyle>
    <p:bodyStyle>
      <a:lvl1pPr marL="455613" indent="-455613" algn="l" defTabSz="1827213" rtl="0" eaLnBrk="0" fontAlgn="base" hangingPunct="0">
        <a:lnSpc>
          <a:spcPct val="90000"/>
        </a:lnSpc>
        <a:spcBef>
          <a:spcPts val="2000"/>
        </a:spcBef>
        <a:spcAft>
          <a:spcPct val="0"/>
        </a:spcAft>
        <a:buFont typeface="Arial" panose="020B0604020202020204" pitchFamily="34" charset="0"/>
        <a:buChar char="•"/>
        <a:defRPr lang="en-US" sz="4800" kern="1200" dirty="0">
          <a:solidFill>
            <a:schemeClr val="tx1"/>
          </a:solidFill>
          <a:latin typeface="Lato Light" charset="0"/>
          <a:ea typeface="Lato Light" charset="0"/>
          <a:cs typeface="Lato Light" charset="0"/>
        </a:defRPr>
      </a:lvl1pPr>
      <a:lvl2pPr marL="1370013" indent="-455613" algn="l" defTabSz="1827213" rtl="0" eaLnBrk="0" fontAlgn="base" hangingPunct="0">
        <a:lnSpc>
          <a:spcPct val="90000"/>
        </a:lnSpc>
        <a:spcBef>
          <a:spcPts val="1000"/>
        </a:spcBef>
        <a:spcAft>
          <a:spcPct val="0"/>
        </a:spcAft>
        <a:buFont typeface="Arial" panose="020B0604020202020204" pitchFamily="34" charset="0"/>
        <a:buChar char="•"/>
        <a:defRPr lang="en-US" sz="4000" kern="1200" dirty="0">
          <a:solidFill>
            <a:schemeClr val="tx1"/>
          </a:solidFill>
          <a:latin typeface="Lato Light" charset="0"/>
          <a:ea typeface="Lato Light" charset="0"/>
          <a:cs typeface="Lato Light" charset="0"/>
        </a:defRPr>
      </a:lvl2pPr>
      <a:lvl3pPr marL="2284413" indent="-455613" algn="l" defTabSz="1827213" rtl="0" eaLnBrk="0" fontAlgn="base" hangingPunct="0">
        <a:lnSpc>
          <a:spcPct val="90000"/>
        </a:lnSpc>
        <a:spcBef>
          <a:spcPts val="1000"/>
        </a:spcBef>
        <a:spcAft>
          <a:spcPct val="0"/>
        </a:spcAft>
        <a:buFont typeface="Arial" panose="020B0604020202020204" pitchFamily="34" charset="0"/>
        <a:buChar char="•"/>
        <a:defRPr lang="en-US" sz="3600" kern="1200" dirty="0">
          <a:solidFill>
            <a:schemeClr val="tx1"/>
          </a:solidFill>
          <a:latin typeface="Lato Light" charset="0"/>
          <a:ea typeface="Lato Light" charset="0"/>
          <a:cs typeface="Lato Light" charset="0"/>
        </a:defRPr>
      </a:lvl3pPr>
      <a:lvl4pPr marL="3198813" indent="-455613" algn="l" defTabSz="1827213" rtl="0" eaLnBrk="0" fontAlgn="base" hangingPunct="0">
        <a:lnSpc>
          <a:spcPct val="90000"/>
        </a:lnSpc>
        <a:spcBef>
          <a:spcPts val="1000"/>
        </a:spcBef>
        <a:spcAft>
          <a:spcPct val="0"/>
        </a:spcAft>
        <a:buFont typeface="Arial" panose="020B0604020202020204" pitchFamily="34" charset="0"/>
        <a:buChar char="•"/>
        <a:defRPr lang="en-US" sz="3200" kern="1200" dirty="0">
          <a:solidFill>
            <a:schemeClr val="tx1"/>
          </a:solidFill>
          <a:latin typeface="Lato Light" charset="0"/>
          <a:ea typeface="Lato Light" charset="0"/>
          <a:cs typeface="Lato Light" charset="0"/>
        </a:defRPr>
      </a:lvl4pPr>
      <a:lvl5pPr marL="4113213" indent="-455613" algn="l" defTabSz="1827213" rtl="0" eaLnBrk="0" fontAlgn="base" hangingPunct="0">
        <a:lnSpc>
          <a:spcPct val="90000"/>
        </a:lnSpc>
        <a:spcBef>
          <a:spcPts val="1000"/>
        </a:spcBef>
        <a:spcAft>
          <a:spcPct val="0"/>
        </a:spcAft>
        <a:buFont typeface="Arial" panose="020B0604020202020204" pitchFamily="34" charset="0"/>
        <a:buChar char="•"/>
        <a:defRPr lang="en-US" sz="3200" kern="1200" dirty="0">
          <a:solidFill>
            <a:schemeClr val="tx1"/>
          </a:solidFill>
          <a:latin typeface="Lato Light" charset="0"/>
          <a:ea typeface="Lato Light" charset="0"/>
          <a:cs typeface="Lato Light" charset="0"/>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3.gif"/><Relationship Id="rId5" Type="http://schemas.openxmlformats.org/officeDocument/2006/relationships/image" Target="../media/image2.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1CE922C5-4962-462D-A7C0-0B7FBDD4AE08}"/>
              </a:ext>
            </a:extLst>
          </p:cNvPr>
          <p:cNvPicPr>
            <a:picLocks noGrp="1" noChangeAspect="1"/>
          </p:cNvPicPr>
          <p:nvPr>
            <p:ph type="pic" sz="quarter" idx="14"/>
          </p:nvPr>
        </p:nvPicPr>
        <p:blipFill>
          <a:blip r:embed="rId3">
            <a:extLst>
              <a:ext uri="{BEBA8EAE-BF5A-486C-A8C5-ECC9F3942E4B}">
                <a14:imgProps xmlns:a14="http://schemas.microsoft.com/office/drawing/2010/main">
                  <a14:imgLayer r:embed="rId4">
                    <a14:imgEffect>
                      <a14:sharpenSoften amount="-23000"/>
                    </a14:imgEffect>
                    <a14:imgEffect>
                      <a14:brightnessContrast bright="-60000"/>
                    </a14:imgEffect>
                  </a14:imgLayer>
                </a14:imgProps>
              </a:ext>
              <a:ext uri="{28A0092B-C50C-407E-A947-70E740481C1C}">
                <a14:useLocalDpi xmlns:a14="http://schemas.microsoft.com/office/drawing/2010/main" val="0"/>
              </a:ext>
            </a:extLst>
          </a:blip>
          <a:stretch>
            <a:fillRect/>
          </a:stretch>
        </p:blipFill>
        <p:spPr>
          <a:xfrm>
            <a:off x="-214313" y="-100013"/>
            <a:ext cx="24703088" cy="13916025"/>
          </a:xfrm>
        </p:spPr>
      </p:pic>
      <p:sp>
        <p:nvSpPr>
          <p:cNvPr id="16388" name="TextBox 13">
            <a:extLst>
              <a:ext uri="{FF2B5EF4-FFF2-40B4-BE49-F238E27FC236}">
                <a16:creationId xmlns:a16="http://schemas.microsoft.com/office/drawing/2014/main" id="{B8689159-3DBA-4669-88FF-0F349099968B}"/>
              </a:ext>
            </a:extLst>
          </p:cNvPr>
          <p:cNvSpPr txBox="1">
            <a:spLocks noChangeArrowheads="1"/>
          </p:cNvSpPr>
          <p:nvPr/>
        </p:nvSpPr>
        <p:spPr bwMode="auto">
          <a:xfrm>
            <a:off x="676778" y="4499484"/>
            <a:ext cx="23024094"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Lato Light"/>
              </a:defRPr>
            </a:lvl1pPr>
            <a:lvl2pPr marL="742950" indent="-285750">
              <a:defRPr sz="3600">
                <a:solidFill>
                  <a:schemeClr val="tx1"/>
                </a:solidFill>
                <a:latin typeface="Lato Light"/>
              </a:defRPr>
            </a:lvl2pPr>
            <a:lvl3pPr marL="1143000" indent="-228600">
              <a:defRPr sz="3600">
                <a:solidFill>
                  <a:schemeClr val="tx1"/>
                </a:solidFill>
                <a:latin typeface="Lato Light"/>
              </a:defRPr>
            </a:lvl3pPr>
            <a:lvl4pPr marL="1600200" indent="-228600">
              <a:defRPr sz="3600">
                <a:solidFill>
                  <a:schemeClr val="tx1"/>
                </a:solidFill>
                <a:latin typeface="Lato Light"/>
              </a:defRPr>
            </a:lvl4pPr>
            <a:lvl5pPr marL="2057400" indent="-228600">
              <a:defRPr sz="3600">
                <a:solidFill>
                  <a:schemeClr val="tx1"/>
                </a:solidFill>
                <a:latin typeface="Lato Light"/>
              </a:defRPr>
            </a:lvl5pPr>
            <a:lvl6pPr marL="2514600" indent="-228600" defTabSz="1827213" eaLnBrk="0" fontAlgn="base" hangingPunct="0">
              <a:spcBef>
                <a:spcPct val="0"/>
              </a:spcBef>
              <a:spcAft>
                <a:spcPct val="0"/>
              </a:spcAft>
              <a:defRPr sz="3600">
                <a:solidFill>
                  <a:schemeClr val="tx1"/>
                </a:solidFill>
                <a:latin typeface="Lato Light"/>
              </a:defRPr>
            </a:lvl6pPr>
            <a:lvl7pPr marL="2971800" indent="-228600" defTabSz="1827213" eaLnBrk="0" fontAlgn="base" hangingPunct="0">
              <a:spcBef>
                <a:spcPct val="0"/>
              </a:spcBef>
              <a:spcAft>
                <a:spcPct val="0"/>
              </a:spcAft>
              <a:defRPr sz="3600">
                <a:solidFill>
                  <a:schemeClr val="tx1"/>
                </a:solidFill>
                <a:latin typeface="Lato Light"/>
              </a:defRPr>
            </a:lvl7pPr>
            <a:lvl8pPr marL="3429000" indent="-228600" defTabSz="1827213" eaLnBrk="0" fontAlgn="base" hangingPunct="0">
              <a:spcBef>
                <a:spcPct val="0"/>
              </a:spcBef>
              <a:spcAft>
                <a:spcPct val="0"/>
              </a:spcAft>
              <a:defRPr sz="3600">
                <a:solidFill>
                  <a:schemeClr val="tx1"/>
                </a:solidFill>
                <a:latin typeface="Lato Light"/>
              </a:defRPr>
            </a:lvl8pPr>
            <a:lvl9pPr marL="3886200" indent="-228600" defTabSz="1827213" eaLnBrk="0" fontAlgn="base" hangingPunct="0">
              <a:spcBef>
                <a:spcPct val="0"/>
              </a:spcBef>
              <a:spcAft>
                <a:spcPct val="0"/>
              </a:spcAft>
              <a:defRPr sz="3600">
                <a:solidFill>
                  <a:schemeClr val="tx1"/>
                </a:solidFill>
                <a:latin typeface="Lato Light"/>
              </a:defRPr>
            </a:lvl9pPr>
          </a:lstStyle>
          <a:p>
            <a:pPr algn="ctr" eaLnBrk="1" hangingPunct="1"/>
            <a:r>
              <a:rPr lang="en-US" altLang="en-US" sz="9600" b="1" dirty="0">
                <a:solidFill>
                  <a:schemeClr val="bg1"/>
                </a:solidFill>
                <a:latin typeface="Montserrat"/>
                <a:ea typeface="Montserrat"/>
                <a:cs typeface="Montserrat"/>
              </a:rPr>
              <a:t>Towards single pilot operations: </a:t>
            </a:r>
          </a:p>
          <a:p>
            <a:pPr algn="ctr" eaLnBrk="1" hangingPunct="1"/>
            <a:r>
              <a:rPr lang="en-US" altLang="en-US" sz="9600" b="1" dirty="0">
                <a:solidFill>
                  <a:schemeClr val="bg1"/>
                </a:solidFill>
                <a:latin typeface="Montserrat"/>
                <a:ea typeface="Montserrat"/>
                <a:cs typeface="Montserrat"/>
              </a:rPr>
              <a:t>A review of cockpit interaction concepts</a:t>
            </a:r>
          </a:p>
        </p:txBody>
      </p:sp>
      <p:sp>
        <p:nvSpPr>
          <p:cNvPr id="6" name="TextBox 13">
            <a:extLst>
              <a:ext uri="{FF2B5EF4-FFF2-40B4-BE49-F238E27FC236}">
                <a16:creationId xmlns:a16="http://schemas.microsoft.com/office/drawing/2014/main" id="{2DEAE8EB-C7B0-4973-9139-CFA0A3784643}"/>
              </a:ext>
            </a:extLst>
          </p:cNvPr>
          <p:cNvSpPr txBox="1">
            <a:spLocks noChangeArrowheads="1"/>
          </p:cNvSpPr>
          <p:nvPr/>
        </p:nvSpPr>
        <p:spPr bwMode="auto">
          <a:xfrm>
            <a:off x="2622703" y="9588323"/>
            <a:ext cx="19142074"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Lato Light"/>
              </a:defRPr>
            </a:lvl1pPr>
            <a:lvl2pPr marL="742950" indent="-285750">
              <a:defRPr sz="3600">
                <a:solidFill>
                  <a:schemeClr val="tx1"/>
                </a:solidFill>
                <a:latin typeface="Lato Light"/>
              </a:defRPr>
            </a:lvl2pPr>
            <a:lvl3pPr marL="1143000" indent="-228600">
              <a:defRPr sz="3600">
                <a:solidFill>
                  <a:schemeClr val="tx1"/>
                </a:solidFill>
                <a:latin typeface="Lato Light"/>
              </a:defRPr>
            </a:lvl3pPr>
            <a:lvl4pPr marL="1600200" indent="-228600">
              <a:defRPr sz="3600">
                <a:solidFill>
                  <a:schemeClr val="tx1"/>
                </a:solidFill>
                <a:latin typeface="Lato Light"/>
              </a:defRPr>
            </a:lvl4pPr>
            <a:lvl5pPr marL="2057400" indent="-228600">
              <a:defRPr sz="3600">
                <a:solidFill>
                  <a:schemeClr val="tx1"/>
                </a:solidFill>
                <a:latin typeface="Lato Light"/>
              </a:defRPr>
            </a:lvl5pPr>
            <a:lvl6pPr marL="2514600" indent="-228600" defTabSz="1827213" eaLnBrk="0" fontAlgn="base" hangingPunct="0">
              <a:spcBef>
                <a:spcPct val="0"/>
              </a:spcBef>
              <a:spcAft>
                <a:spcPct val="0"/>
              </a:spcAft>
              <a:defRPr sz="3600">
                <a:solidFill>
                  <a:schemeClr val="tx1"/>
                </a:solidFill>
                <a:latin typeface="Lato Light"/>
              </a:defRPr>
            </a:lvl6pPr>
            <a:lvl7pPr marL="2971800" indent="-228600" defTabSz="1827213" eaLnBrk="0" fontAlgn="base" hangingPunct="0">
              <a:spcBef>
                <a:spcPct val="0"/>
              </a:spcBef>
              <a:spcAft>
                <a:spcPct val="0"/>
              </a:spcAft>
              <a:defRPr sz="3600">
                <a:solidFill>
                  <a:schemeClr val="tx1"/>
                </a:solidFill>
                <a:latin typeface="Lato Light"/>
              </a:defRPr>
            </a:lvl7pPr>
            <a:lvl8pPr marL="3429000" indent="-228600" defTabSz="1827213" eaLnBrk="0" fontAlgn="base" hangingPunct="0">
              <a:spcBef>
                <a:spcPct val="0"/>
              </a:spcBef>
              <a:spcAft>
                <a:spcPct val="0"/>
              </a:spcAft>
              <a:defRPr sz="3600">
                <a:solidFill>
                  <a:schemeClr val="tx1"/>
                </a:solidFill>
                <a:latin typeface="Lato Light"/>
              </a:defRPr>
            </a:lvl8pPr>
            <a:lvl9pPr marL="3886200" indent="-228600" defTabSz="1827213" eaLnBrk="0" fontAlgn="base" hangingPunct="0">
              <a:spcBef>
                <a:spcPct val="0"/>
              </a:spcBef>
              <a:spcAft>
                <a:spcPct val="0"/>
              </a:spcAft>
              <a:defRPr sz="3600">
                <a:solidFill>
                  <a:schemeClr val="tx1"/>
                </a:solidFill>
                <a:latin typeface="Lato Light"/>
              </a:defRPr>
            </a:lvl9pPr>
          </a:lstStyle>
          <a:p>
            <a:pPr algn="ctr" eaLnBrk="1" hangingPunct="1"/>
            <a:r>
              <a:rPr lang="en-US" altLang="en-US" sz="5400" dirty="0">
                <a:solidFill>
                  <a:schemeClr val="bg1"/>
                </a:solidFill>
                <a:latin typeface="Montserrat"/>
                <a:ea typeface="Montserrat"/>
                <a:cs typeface="Montserrat"/>
              </a:rPr>
              <a:t>Arijit Gupta</a:t>
            </a:r>
          </a:p>
          <a:p>
            <a:pPr algn="ctr" eaLnBrk="1" hangingPunct="1"/>
            <a:r>
              <a:rPr lang="en-US" altLang="en-US" sz="5400" dirty="0">
                <a:solidFill>
                  <a:schemeClr val="bg1"/>
                </a:solidFill>
                <a:latin typeface="Montserrat"/>
                <a:ea typeface="Montserrat"/>
                <a:cs typeface="Montserrat"/>
              </a:rPr>
              <a:t>15.11.2019</a:t>
            </a:r>
          </a:p>
        </p:txBody>
      </p:sp>
      <p:pic>
        <p:nvPicPr>
          <p:cNvPr id="3" name="Picture 2">
            <a:extLst>
              <a:ext uri="{FF2B5EF4-FFF2-40B4-BE49-F238E27FC236}">
                <a16:creationId xmlns:a16="http://schemas.microsoft.com/office/drawing/2014/main" id="{7FEFBA47-3248-4D7F-8EB9-F85737F2355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531478" y="11364391"/>
            <a:ext cx="3169394" cy="2000682"/>
          </a:xfrm>
          <a:prstGeom prst="rect">
            <a:avLst/>
          </a:prstGeom>
        </p:spPr>
      </p:pic>
      <p:pic>
        <p:nvPicPr>
          <p:cNvPr id="9" name="Picture 8" descr="A picture containing clipart&#10;&#10;Description generated with very high confidence">
            <a:extLst>
              <a:ext uri="{FF2B5EF4-FFF2-40B4-BE49-F238E27FC236}">
                <a16:creationId xmlns:a16="http://schemas.microsoft.com/office/drawing/2014/main" id="{78F76185-97C9-4F36-85EE-CD83C585735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6778" y="11665823"/>
            <a:ext cx="6273870" cy="1699250"/>
          </a:xfrm>
          <a:prstGeom prst="rect">
            <a:avLst/>
          </a:prstGeom>
        </p:spPr>
      </p:pic>
    </p:spTree>
    <p:extLst>
      <p:ext uri="{BB962C8B-B14F-4D97-AF65-F5344CB8AC3E}">
        <p14:creationId xmlns:p14="http://schemas.microsoft.com/office/powerpoint/2010/main" val="76362036"/>
      </p:ext>
    </p:extLst>
  </p:cSld>
  <p:clrMapOvr>
    <a:masterClrMapping/>
  </p:clrMapOvr>
  <p:transition advClick="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0">
            <a:extLst>
              <a:ext uri="{FF2B5EF4-FFF2-40B4-BE49-F238E27FC236}">
                <a16:creationId xmlns:a16="http://schemas.microsoft.com/office/drawing/2014/main" id="{121F9319-E527-4A15-B631-A9F215569E37}"/>
              </a:ext>
            </a:extLst>
          </p:cNvPr>
          <p:cNvSpPr txBox="1">
            <a:spLocks noChangeArrowheads="1"/>
          </p:cNvSpPr>
          <p:nvPr/>
        </p:nvSpPr>
        <p:spPr bwMode="auto">
          <a:xfrm>
            <a:off x="6609131" y="-146471"/>
            <a:ext cx="1120544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600">
                <a:solidFill>
                  <a:schemeClr val="tx1"/>
                </a:solidFill>
                <a:latin typeface="Lato Light"/>
              </a:defRPr>
            </a:lvl1pPr>
            <a:lvl2pPr marL="742950" indent="-285750">
              <a:defRPr sz="3600">
                <a:solidFill>
                  <a:schemeClr val="tx1"/>
                </a:solidFill>
                <a:latin typeface="Lato Light"/>
              </a:defRPr>
            </a:lvl2pPr>
            <a:lvl3pPr marL="1143000" indent="-228600">
              <a:defRPr sz="3600">
                <a:solidFill>
                  <a:schemeClr val="tx1"/>
                </a:solidFill>
                <a:latin typeface="Lato Light"/>
              </a:defRPr>
            </a:lvl3pPr>
            <a:lvl4pPr marL="1600200" indent="-228600">
              <a:defRPr sz="3600">
                <a:solidFill>
                  <a:schemeClr val="tx1"/>
                </a:solidFill>
                <a:latin typeface="Lato Light"/>
              </a:defRPr>
            </a:lvl4pPr>
            <a:lvl5pPr marL="2057400" indent="-228600">
              <a:defRPr sz="3600">
                <a:solidFill>
                  <a:schemeClr val="tx1"/>
                </a:solidFill>
                <a:latin typeface="Lato Light"/>
              </a:defRPr>
            </a:lvl5pPr>
            <a:lvl6pPr marL="2514600" indent="-228600" defTabSz="1827213" eaLnBrk="0" fontAlgn="base" hangingPunct="0">
              <a:spcBef>
                <a:spcPct val="0"/>
              </a:spcBef>
              <a:spcAft>
                <a:spcPct val="0"/>
              </a:spcAft>
              <a:defRPr sz="3600">
                <a:solidFill>
                  <a:schemeClr val="tx1"/>
                </a:solidFill>
                <a:latin typeface="Lato Light"/>
              </a:defRPr>
            </a:lvl6pPr>
            <a:lvl7pPr marL="2971800" indent="-228600" defTabSz="1827213" eaLnBrk="0" fontAlgn="base" hangingPunct="0">
              <a:spcBef>
                <a:spcPct val="0"/>
              </a:spcBef>
              <a:spcAft>
                <a:spcPct val="0"/>
              </a:spcAft>
              <a:defRPr sz="3600">
                <a:solidFill>
                  <a:schemeClr val="tx1"/>
                </a:solidFill>
                <a:latin typeface="Lato Light"/>
              </a:defRPr>
            </a:lvl7pPr>
            <a:lvl8pPr marL="3429000" indent="-228600" defTabSz="1827213" eaLnBrk="0" fontAlgn="base" hangingPunct="0">
              <a:spcBef>
                <a:spcPct val="0"/>
              </a:spcBef>
              <a:spcAft>
                <a:spcPct val="0"/>
              </a:spcAft>
              <a:defRPr sz="3600">
                <a:solidFill>
                  <a:schemeClr val="tx1"/>
                </a:solidFill>
                <a:latin typeface="Lato Light"/>
              </a:defRPr>
            </a:lvl8pPr>
            <a:lvl9pPr marL="3886200" indent="-228600" defTabSz="1827213" eaLnBrk="0" fontAlgn="base" hangingPunct="0">
              <a:spcBef>
                <a:spcPct val="0"/>
              </a:spcBef>
              <a:spcAft>
                <a:spcPct val="0"/>
              </a:spcAft>
              <a:defRPr sz="3600">
                <a:solidFill>
                  <a:schemeClr val="tx1"/>
                </a:solidFill>
                <a:latin typeface="Lato Light"/>
              </a:defRPr>
            </a:lvl9pPr>
          </a:lstStyle>
          <a:p>
            <a:pPr algn="ctr" eaLnBrk="1" hangingPunct="1"/>
            <a:r>
              <a:rPr lang="en-US" altLang="en-US" sz="8800" b="1" dirty="0">
                <a:solidFill>
                  <a:schemeClr val="tx2"/>
                </a:solidFill>
                <a:latin typeface="Montserrat"/>
                <a:ea typeface="Montserrat"/>
                <a:cs typeface="Montserrat"/>
              </a:rPr>
              <a:t>Flight Deck Automation</a:t>
            </a:r>
          </a:p>
        </p:txBody>
      </p:sp>
      <p:pic>
        <p:nvPicPr>
          <p:cNvPr id="4" name="Picture 3">
            <a:extLst>
              <a:ext uri="{FF2B5EF4-FFF2-40B4-BE49-F238E27FC236}">
                <a16:creationId xmlns:a16="http://schemas.microsoft.com/office/drawing/2014/main" id="{4C7BA4B4-BF32-416D-A970-8251BE737E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0648" y="3754289"/>
            <a:ext cx="8719528" cy="8191767"/>
          </a:xfrm>
          <a:prstGeom prst="rect">
            <a:avLst/>
          </a:prstGeom>
        </p:spPr>
      </p:pic>
      <p:sp>
        <p:nvSpPr>
          <p:cNvPr id="8" name="Rectangle 7">
            <a:extLst>
              <a:ext uri="{FF2B5EF4-FFF2-40B4-BE49-F238E27FC236}">
                <a16:creationId xmlns:a16="http://schemas.microsoft.com/office/drawing/2014/main" id="{831FB936-FF30-4F88-B73C-BDD530A8B41F}"/>
              </a:ext>
            </a:extLst>
          </p:cNvPr>
          <p:cNvSpPr/>
          <p:nvPr/>
        </p:nvSpPr>
        <p:spPr>
          <a:xfrm>
            <a:off x="38614" y="12595083"/>
            <a:ext cx="22629999" cy="11510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2">
                    <a:lumMod val="95000"/>
                    <a:lumOff val="5000"/>
                  </a:schemeClr>
                </a:solidFill>
              </a:rPr>
              <a:t>Kim Phuong L. Vu, Joel </a:t>
            </a:r>
            <a:r>
              <a:rPr lang="en-US" sz="2400" dirty="0" err="1">
                <a:solidFill>
                  <a:schemeClr val="tx2">
                    <a:lumMod val="95000"/>
                    <a:lumOff val="5000"/>
                  </a:schemeClr>
                </a:solidFill>
              </a:rPr>
              <a:t>Lachter</a:t>
            </a:r>
            <a:r>
              <a:rPr lang="en-US" sz="2400" dirty="0">
                <a:solidFill>
                  <a:schemeClr val="tx2">
                    <a:lumMod val="95000"/>
                    <a:lumOff val="5000"/>
                  </a:schemeClr>
                </a:solidFill>
              </a:rPr>
              <a:t>, </a:t>
            </a:r>
            <a:r>
              <a:rPr lang="en-US" sz="2400" dirty="0" err="1">
                <a:solidFill>
                  <a:schemeClr val="tx2">
                    <a:lumMod val="95000"/>
                    <a:lumOff val="5000"/>
                  </a:schemeClr>
                </a:solidFill>
              </a:rPr>
              <a:t>Vernol</a:t>
            </a:r>
            <a:r>
              <a:rPr lang="en-US" sz="2400" dirty="0">
                <a:solidFill>
                  <a:schemeClr val="tx2">
                    <a:lumMod val="95000"/>
                    <a:lumOff val="5000"/>
                  </a:schemeClr>
                </a:solidFill>
              </a:rPr>
              <a:t> </a:t>
            </a:r>
            <a:r>
              <a:rPr lang="en-US" sz="2400" dirty="0" err="1">
                <a:solidFill>
                  <a:schemeClr val="tx2">
                    <a:lumMod val="95000"/>
                    <a:lumOff val="5000"/>
                  </a:schemeClr>
                </a:solidFill>
              </a:rPr>
              <a:t>Battiste</a:t>
            </a:r>
            <a:r>
              <a:rPr lang="en-US" sz="2400" dirty="0">
                <a:solidFill>
                  <a:schemeClr val="tx2">
                    <a:lumMod val="95000"/>
                    <a:lumOff val="5000"/>
                  </a:schemeClr>
                </a:solidFill>
              </a:rPr>
              <a:t>, and Thomas Z. </a:t>
            </a:r>
            <a:r>
              <a:rPr lang="en-US" sz="2400" dirty="0" err="1">
                <a:solidFill>
                  <a:schemeClr val="tx2">
                    <a:lumMod val="95000"/>
                    <a:lumOff val="5000"/>
                  </a:schemeClr>
                </a:solidFill>
              </a:rPr>
              <a:t>Strybel</a:t>
            </a:r>
            <a:r>
              <a:rPr lang="en-US" sz="2400" dirty="0">
                <a:solidFill>
                  <a:schemeClr val="tx2">
                    <a:lumMod val="95000"/>
                    <a:lumOff val="5000"/>
                  </a:schemeClr>
                </a:solidFill>
              </a:rPr>
              <a:t>. 2018. Single Pilot Operations in Domestic Commercial Aviation. Human Factors 60, 6 (</a:t>
            </a:r>
            <a:r>
              <a:rPr lang="en-US" sz="2400" dirty="0" err="1">
                <a:solidFill>
                  <a:schemeClr val="tx2">
                    <a:lumMod val="95000"/>
                    <a:lumOff val="5000"/>
                  </a:schemeClr>
                </a:solidFill>
              </a:rPr>
              <a:t>sep</a:t>
            </a:r>
            <a:r>
              <a:rPr lang="en-US" sz="2400" dirty="0">
                <a:solidFill>
                  <a:schemeClr val="tx2">
                    <a:lumMod val="95000"/>
                    <a:lumOff val="5000"/>
                  </a:schemeClr>
                </a:solidFill>
              </a:rPr>
              <a:t> 2018)</a:t>
            </a:r>
          </a:p>
        </p:txBody>
      </p:sp>
      <p:sp>
        <p:nvSpPr>
          <p:cNvPr id="9" name="TextBox 6">
            <a:extLst>
              <a:ext uri="{FF2B5EF4-FFF2-40B4-BE49-F238E27FC236}">
                <a16:creationId xmlns:a16="http://schemas.microsoft.com/office/drawing/2014/main" id="{7D1D1523-8973-4E3B-B444-CF2A8B2E7DB3}"/>
              </a:ext>
            </a:extLst>
          </p:cNvPr>
          <p:cNvSpPr txBox="1">
            <a:spLocks noChangeArrowheads="1"/>
          </p:cNvSpPr>
          <p:nvPr/>
        </p:nvSpPr>
        <p:spPr bwMode="auto">
          <a:xfrm>
            <a:off x="11791507" y="4465674"/>
            <a:ext cx="11183865" cy="6740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Lato Light"/>
              </a:defRPr>
            </a:lvl1pPr>
            <a:lvl2pPr marL="742950" indent="-285750">
              <a:defRPr sz="3600">
                <a:solidFill>
                  <a:schemeClr val="tx1"/>
                </a:solidFill>
                <a:latin typeface="Lato Light"/>
              </a:defRPr>
            </a:lvl2pPr>
            <a:lvl3pPr marL="1143000" indent="-228600">
              <a:defRPr sz="3600">
                <a:solidFill>
                  <a:schemeClr val="tx1"/>
                </a:solidFill>
                <a:latin typeface="Lato Light"/>
              </a:defRPr>
            </a:lvl3pPr>
            <a:lvl4pPr marL="1600200" indent="-228600">
              <a:defRPr sz="3600">
                <a:solidFill>
                  <a:schemeClr val="tx1"/>
                </a:solidFill>
                <a:latin typeface="Lato Light"/>
              </a:defRPr>
            </a:lvl4pPr>
            <a:lvl5pPr marL="2057400" indent="-228600">
              <a:defRPr sz="3600">
                <a:solidFill>
                  <a:schemeClr val="tx1"/>
                </a:solidFill>
                <a:latin typeface="Lato Light"/>
              </a:defRPr>
            </a:lvl5pPr>
            <a:lvl6pPr marL="2514600" indent="-228600" defTabSz="1827213" eaLnBrk="0" fontAlgn="base" hangingPunct="0">
              <a:spcBef>
                <a:spcPct val="0"/>
              </a:spcBef>
              <a:spcAft>
                <a:spcPct val="0"/>
              </a:spcAft>
              <a:defRPr sz="3600">
                <a:solidFill>
                  <a:schemeClr val="tx1"/>
                </a:solidFill>
                <a:latin typeface="Lato Light"/>
              </a:defRPr>
            </a:lvl6pPr>
            <a:lvl7pPr marL="2971800" indent="-228600" defTabSz="1827213" eaLnBrk="0" fontAlgn="base" hangingPunct="0">
              <a:spcBef>
                <a:spcPct val="0"/>
              </a:spcBef>
              <a:spcAft>
                <a:spcPct val="0"/>
              </a:spcAft>
              <a:defRPr sz="3600">
                <a:solidFill>
                  <a:schemeClr val="tx1"/>
                </a:solidFill>
                <a:latin typeface="Lato Light"/>
              </a:defRPr>
            </a:lvl7pPr>
            <a:lvl8pPr marL="3429000" indent="-228600" defTabSz="1827213" eaLnBrk="0" fontAlgn="base" hangingPunct="0">
              <a:spcBef>
                <a:spcPct val="0"/>
              </a:spcBef>
              <a:spcAft>
                <a:spcPct val="0"/>
              </a:spcAft>
              <a:defRPr sz="3600">
                <a:solidFill>
                  <a:schemeClr val="tx1"/>
                </a:solidFill>
                <a:latin typeface="Lato Light"/>
              </a:defRPr>
            </a:lvl8pPr>
            <a:lvl9pPr marL="3886200" indent="-228600" defTabSz="1827213" eaLnBrk="0" fontAlgn="base" hangingPunct="0">
              <a:spcBef>
                <a:spcPct val="0"/>
              </a:spcBef>
              <a:spcAft>
                <a:spcPct val="0"/>
              </a:spcAft>
              <a:defRPr sz="3600">
                <a:solidFill>
                  <a:schemeClr val="tx1"/>
                </a:solidFill>
                <a:latin typeface="Lato Light"/>
              </a:defRPr>
            </a:lvl9pPr>
          </a:lstStyle>
          <a:p>
            <a:pPr marL="457200" indent="-457200" eaLnBrk="1" hangingPunct="1">
              <a:buFont typeface="Arial" panose="020B0604020202020204" pitchFamily="34" charset="0"/>
              <a:buChar char="•"/>
            </a:pPr>
            <a:r>
              <a:rPr lang="en-US" altLang="en-US" dirty="0">
                <a:solidFill>
                  <a:schemeClr val="tx2"/>
                </a:solidFill>
                <a:latin typeface="Montserrat"/>
                <a:ea typeface="Montserrat"/>
                <a:cs typeface="Montserrat"/>
              </a:rPr>
              <a:t>In the automation-centric approach, a single pilot can fly the aircraft without receiving aid of a second human operator </a:t>
            </a:r>
          </a:p>
          <a:p>
            <a:pPr marL="457200" indent="-457200" eaLnBrk="1" hangingPunct="1">
              <a:buFont typeface="Arial" panose="020B0604020202020204" pitchFamily="34" charset="0"/>
              <a:buChar char="•"/>
            </a:pPr>
            <a:endParaRPr lang="en-US" altLang="en-US" dirty="0">
              <a:solidFill>
                <a:schemeClr val="tx2"/>
              </a:solidFill>
              <a:latin typeface="Montserrat"/>
              <a:ea typeface="Montserrat"/>
              <a:cs typeface="Montserrat"/>
            </a:endParaRPr>
          </a:p>
          <a:p>
            <a:pPr marL="457200" indent="-457200" eaLnBrk="1" hangingPunct="1">
              <a:buFont typeface="Arial" panose="020B0604020202020204" pitchFamily="34" charset="0"/>
              <a:buChar char="•"/>
            </a:pPr>
            <a:r>
              <a:rPr lang="en-US" altLang="en-US" dirty="0">
                <a:solidFill>
                  <a:schemeClr val="tx2"/>
                </a:solidFill>
                <a:latin typeface="Montserrat"/>
                <a:ea typeface="Montserrat"/>
                <a:cs typeface="Montserrat"/>
              </a:rPr>
              <a:t>Human interaction with automation has both benefits and pitfalls. Automation can reduce physical workload but increase cognitive workload, leading to problems associated with vigilance or complacency</a:t>
            </a:r>
          </a:p>
          <a:p>
            <a:pPr marL="457200" indent="-457200" eaLnBrk="1" hangingPunct="1">
              <a:buFont typeface="Arial" panose="020B0604020202020204" pitchFamily="34" charset="0"/>
              <a:buChar char="•"/>
            </a:pPr>
            <a:endParaRPr lang="en-US" altLang="en-US" dirty="0">
              <a:solidFill>
                <a:schemeClr val="tx2"/>
              </a:solidFill>
              <a:latin typeface="Montserrat"/>
              <a:ea typeface="Montserrat"/>
              <a:cs typeface="Montserrat"/>
            </a:endParaRPr>
          </a:p>
          <a:p>
            <a:pPr marL="457200" indent="-457200" eaLnBrk="1" hangingPunct="1">
              <a:buFont typeface="Arial" panose="020B0604020202020204" pitchFamily="34" charset="0"/>
              <a:buChar char="•"/>
            </a:pPr>
            <a:r>
              <a:rPr lang="en-US" altLang="en-US" dirty="0">
                <a:solidFill>
                  <a:schemeClr val="tx2"/>
                </a:solidFill>
                <a:latin typeface="Montserrat"/>
                <a:ea typeface="Montserrat"/>
                <a:cs typeface="Montserrat"/>
              </a:rPr>
              <a:t>Common issues with this approach are lack of awareness between two pilots, missing non verbal cues and pilots’ general subjective dislike.</a:t>
            </a:r>
          </a:p>
        </p:txBody>
      </p:sp>
      <p:sp>
        <p:nvSpPr>
          <p:cNvPr id="10" name="Rectangle 9">
            <a:extLst>
              <a:ext uri="{FF2B5EF4-FFF2-40B4-BE49-F238E27FC236}">
                <a16:creationId xmlns:a16="http://schemas.microsoft.com/office/drawing/2014/main" id="{AC5A081E-BF2D-4EDE-9278-AB12046655D1}"/>
              </a:ext>
            </a:extLst>
          </p:cNvPr>
          <p:cNvSpPr/>
          <p:nvPr/>
        </p:nvSpPr>
        <p:spPr>
          <a:xfrm>
            <a:off x="22326600" y="12987159"/>
            <a:ext cx="2028825" cy="7078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2"/>
                </a:solidFill>
              </a:rPr>
              <a:t>10 of 18</a:t>
            </a:r>
          </a:p>
        </p:txBody>
      </p:sp>
    </p:spTree>
    <p:extLst>
      <p:ext uri="{BB962C8B-B14F-4D97-AF65-F5344CB8AC3E}">
        <p14:creationId xmlns:p14="http://schemas.microsoft.com/office/powerpoint/2010/main" val="4018608276"/>
      </p:ext>
    </p:extLst>
  </p:cSld>
  <p:clrMapOvr>
    <a:masterClrMapping/>
  </p:clrMapOvr>
  <p:transition advClick="0"/>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0">
            <a:extLst>
              <a:ext uri="{FF2B5EF4-FFF2-40B4-BE49-F238E27FC236}">
                <a16:creationId xmlns:a16="http://schemas.microsoft.com/office/drawing/2014/main" id="{121F9319-E527-4A15-B631-A9F215569E37}"/>
              </a:ext>
            </a:extLst>
          </p:cNvPr>
          <p:cNvSpPr txBox="1">
            <a:spLocks noChangeArrowheads="1"/>
          </p:cNvSpPr>
          <p:nvPr/>
        </p:nvSpPr>
        <p:spPr bwMode="auto">
          <a:xfrm>
            <a:off x="4284395" y="-146471"/>
            <a:ext cx="15854918"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600">
                <a:solidFill>
                  <a:schemeClr val="tx1"/>
                </a:solidFill>
                <a:latin typeface="Lato Light"/>
              </a:defRPr>
            </a:lvl1pPr>
            <a:lvl2pPr marL="742950" indent="-285750">
              <a:defRPr sz="3600">
                <a:solidFill>
                  <a:schemeClr val="tx1"/>
                </a:solidFill>
                <a:latin typeface="Lato Light"/>
              </a:defRPr>
            </a:lvl2pPr>
            <a:lvl3pPr marL="1143000" indent="-228600">
              <a:defRPr sz="3600">
                <a:solidFill>
                  <a:schemeClr val="tx1"/>
                </a:solidFill>
                <a:latin typeface="Lato Light"/>
              </a:defRPr>
            </a:lvl3pPr>
            <a:lvl4pPr marL="1600200" indent="-228600">
              <a:defRPr sz="3600">
                <a:solidFill>
                  <a:schemeClr val="tx1"/>
                </a:solidFill>
                <a:latin typeface="Lato Light"/>
              </a:defRPr>
            </a:lvl4pPr>
            <a:lvl5pPr marL="2057400" indent="-228600">
              <a:defRPr sz="3600">
                <a:solidFill>
                  <a:schemeClr val="tx1"/>
                </a:solidFill>
                <a:latin typeface="Lato Light"/>
              </a:defRPr>
            </a:lvl5pPr>
            <a:lvl6pPr marL="2514600" indent="-228600" defTabSz="1827213" eaLnBrk="0" fontAlgn="base" hangingPunct="0">
              <a:spcBef>
                <a:spcPct val="0"/>
              </a:spcBef>
              <a:spcAft>
                <a:spcPct val="0"/>
              </a:spcAft>
              <a:defRPr sz="3600">
                <a:solidFill>
                  <a:schemeClr val="tx1"/>
                </a:solidFill>
                <a:latin typeface="Lato Light"/>
              </a:defRPr>
            </a:lvl6pPr>
            <a:lvl7pPr marL="2971800" indent="-228600" defTabSz="1827213" eaLnBrk="0" fontAlgn="base" hangingPunct="0">
              <a:spcBef>
                <a:spcPct val="0"/>
              </a:spcBef>
              <a:spcAft>
                <a:spcPct val="0"/>
              </a:spcAft>
              <a:defRPr sz="3600">
                <a:solidFill>
                  <a:schemeClr val="tx1"/>
                </a:solidFill>
                <a:latin typeface="Lato Light"/>
              </a:defRPr>
            </a:lvl7pPr>
            <a:lvl8pPr marL="3429000" indent="-228600" defTabSz="1827213" eaLnBrk="0" fontAlgn="base" hangingPunct="0">
              <a:spcBef>
                <a:spcPct val="0"/>
              </a:spcBef>
              <a:spcAft>
                <a:spcPct val="0"/>
              </a:spcAft>
              <a:defRPr sz="3600">
                <a:solidFill>
                  <a:schemeClr val="tx1"/>
                </a:solidFill>
                <a:latin typeface="Lato Light"/>
              </a:defRPr>
            </a:lvl8pPr>
            <a:lvl9pPr marL="3886200" indent="-228600" defTabSz="1827213" eaLnBrk="0" fontAlgn="base" hangingPunct="0">
              <a:spcBef>
                <a:spcPct val="0"/>
              </a:spcBef>
              <a:spcAft>
                <a:spcPct val="0"/>
              </a:spcAft>
              <a:defRPr sz="3600">
                <a:solidFill>
                  <a:schemeClr val="tx1"/>
                </a:solidFill>
                <a:latin typeface="Lato Light"/>
              </a:defRPr>
            </a:lvl9pPr>
          </a:lstStyle>
          <a:p>
            <a:pPr algn="ctr" eaLnBrk="1" hangingPunct="1"/>
            <a:r>
              <a:rPr lang="en-US" altLang="en-US" sz="8800" b="1" dirty="0">
                <a:solidFill>
                  <a:schemeClr val="tx2"/>
                </a:solidFill>
                <a:latin typeface="Montserrat"/>
                <a:ea typeface="Montserrat"/>
                <a:cs typeface="Montserrat"/>
              </a:rPr>
              <a:t>Human-Autonomy Teaming (HAT)</a:t>
            </a:r>
          </a:p>
        </p:txBody>
      </p:sp>
      <p:sp>
        <p:nvSpPr>
          <p:cNvPr id="8" name="Rectangle 7">
            <a:extLst>
              <a:ext uri="{FF2B5EF4-FFF2-40B4-BE49-F238E27FC236}">
                <a16:creationId xmlns:a16="http://schemas.microsoft.com/office/drawing/2014/main" id="{831FB936-FF30-4F88-B73C-BDD530A8B41F}"/>
              </a:ext>
            </a:extLst>
          </p:cNvPr>
          <p:cNvSpPr/>
          <p:nvPr/>
        </p:nvSpPr>
        <p:spPr>
          <a:xfrm>
            <a:off x="38614" y="12595083"/>
            <a:ext cx="22629999" cy="11510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2">
                    <a:lumMod val="95000"/>
                    <a:lumOff val="5000"/>
                  </a:schemeClr>
                </a:solidFill>
              </a:rPr>
              <a:t>R. Shively, Joel </a:t>
            </a:r>
            <a:r>
              <a:rPr lang="en-US" sz="2400" dirty="0" err="1">
                <a:solidFill>
                  <a:schemeClr val="tx2">
                    <a:lumMod val="95000"/>
                    <a:lumOff val="5000"/>
                  </a:schemeClr>
                </a:solidFill>
              </a:rPr>
              <a:t>Lachter</a:t>
            </a:r>
            <a:r>
              <a:rPr lang="en-US" sz="2400" dirty="0">
                <a:solidFill>
                  <a:schemeClr val="tx2">
                    <a:lumMod val="95000"/>
                    <a:lumOff val="5000"/>
                  </a:schemeClr>
                </a:solidFill>
              </a:rPr>
              <a:t>, Summer Brandt, Michael </a:t>
            </a:r>
            <a:r>
              <a:rPr lang="en-US" sz="2400" dirty="0" err="1">
                <a:solidFill>
                  <a:schemeClr val="tx2">
                    <a:lumMod val="95000"/>
                    <a:lumOff val="5000"/>
                  </a:schemeClr>
                </a:solidFill>
              </a:rPr>
              <a:t>Matessa</a:t>
            </a:r>
            <a:r>
              <a:rPr lang="en-US" sz="2400" dirty="0">
                <a:solidFill>
                  <a:schemeClr val="tx2">
                    <a:lumMod val="95000"/>
                    <a:lumOff val="5000"/>
                  </a:schemeClr>
                </a:solidFill>
              </a:rPr>
              <a:t>, </a:t>
            </a:r>
            <a:r>
              <a:rPr lang="en-US" sz="2400" dirty="0" err="1">
                <a:solidFill>
                  <a:schemeClr val="tx2">
                    <a:lumMod val="95000"/>
                    <a:lumOff val="5000"/>
                  </a:schemeClr>
                </a:solidFill>
              </a:rPr>
              <a:t>Vernol</a:t>
            </a:r>
            <a:r>
              <a:rPr lang="en-US" sz="2400" dirty="0">
                <a:solidFill>
                  <a:schemeClr val="tx2">
                    <a:lumMod val="95000"/>
                    <a:lumOff val="5000"/>
                  </a:schemeClr>
                </a:solidFill>
              </a:rPr>
              <a:t> </a:t>
            </a:r>
            <a:r>
              <a:rPr lang="en-US" sz="2400" dirty="0" err="1">
                <a:solidFill>
                  <a:schemeClr val="tx2">
                    <a:lumMod val="95000"/>
                    <a:lumOff val="5000"/>
                  </a:schemeClr>
                </a:solidFill>
              </a:rPr>
              <a:t>Battiste</a:t>
            </a:r>
            <a:r>
              <a:rPr lang="en-US" sz="2400" dirty="0">
                <a:solidFill>
                  <a:schemeClr val="tx2">
                    <a:lumMod val="95000"/>
                    <a:lumOff val="5000"/>
                  </a:schemeClr>
                </a:solidFill>
              </a:rPr>
              <a:t>, and Walter Johnson. 2018. Why Human-Autonomy Teaming?</a:t>
            </a:r>
          </a:p>
        </p:txBody>
      </p:sp>
      <p:sp>
        <p:nvSpPr>
          <p:cNvPr id="9" name="TextBox 6">
            <a:extLst>
              <a:ext uri="{FF2B5EF4-FFF2-40B4-BE49-F238E27FC236}">
                <a16:creationId xmlns:a16="http://schemas.microsoft.com/office/drawing/2014/main" id="{7D1D1523-8973-4E3B-B444-CF2A8B2E7DB3}"/>
              </a:ext>
            </a:extLst>
          </p:cNvPr>
          <p:cNvSpPr txBox="1">
            <a:spLocks noChangeArrowheads="1"/>
          </p:cNvSpPr>
          <p:nvPr/>
        </p:nvSpPr>
        <p:spPr bwMode="auto">
          <a:xfrm>
            <a:off x="4412516" y="4465674"/>
            <a:ext cx="15332149" cy="507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Lato Light"/>
              </a:defRPr>
            </a:lvl1pPr>
            <a:lvl2pPr marL="742950" indent="-285750">
              <a:defRPr sz="3600">
                <a:solidFill>
                  <a:schemeClr val="tx1"/>
                </a:solidFill>
                <a:latin typeface="Lato Light"/>
              </a:defRPr>
            </a:lvl2pPr>
            <a:lvl3pPr marL="1143000" indent="-228600">
              <a:defRPr sz="3600">
                <a:solidFill>
                  <a:schemeClr val="tx1"/>
                </a:solidFill>
                <a:latin typeface="Lato Light"/>
              </a:defRPr>
            </a:lvl3pPr>
            <a:lvl4pPr marL="1600200" indent="-228600">
              <a:defRPr sz="3600">
                <a:solidFill>
                  <a:schemeClr val="tx1"/>
                </a:solidFill>
                <a:latin typeface="Lato Light"/>
              </a:defRPr>
            </a:lvl4pPr>
            <a:lvl5pPr marL="2057400" indent="-228600">
              <a:defRPr sz="3600">
                <a:solidFill>
                  <a:schemeClr val="tx1"/>
                </a:solidFill>
                <a:latin typeface="Lato Light"/>
              </a:defRPr>
            </a:lvl5pPr>
            <a:lvl6pPr marL="2514600" indent="-228600" defTabSz="1827213" eaLnBrk="0" fontAlgn="base" hangingPunct="0">
              <a:spcBef>
                <a:spcPct val="0"/>
              </a:spcBef>
              <a:spcAft>
                <a:spcPct val="0"/>
              </a:spcAft>
              <a:defRPr sz="3600">
                <a:solidFill>
                  <a:schemeClr val="tx1"/>
                </a:solidFill>
                <a:latin typeface="Lato Light"/>
              </a:defRPr>
            </a:lvl6pPr>
            <a:lvl7pPr marL="2971800" indent="-228600" defTabSz="1827213" eaLnBrk="0" fontAlgn="base" hangingPunct="0">
              <a:spcBef>
                <a:spcPct val="0"/>
              </a:spcBef>
              <a:spcAft>
                <a:spcPct val="0"/>
              </a:spcAft>
              <a:defRPr sz="3600">
                <a:solidFill>
                  <a:schemeClr val="tx1"/>
                </a:solidFill>
                <a:latin typeface="Lato Light"/>
              </a:defRPr>
            </a:lvl7pPr>
            <a:lvl8pPr marL="3429000" indent="-228600" defTabSz="1827213" eaLnBrk="0" fontAlgn="base" hangingPunct="0">
              <a:spcBef>
                <a:spcPct val="0"/>
              </a:spcBef>
              <a:spcAft>
                <a:spcPct val="0"/>
              </a:spcAft>
              <a:defRPr sz="3600">
                <a:solidFill>
                  <a:schemeClr val="tx1"/>
                </a:solidFill>
                <a:latin typeface="Lato Light"/>
              </a:defRPr>
            </a:lvl8pPr>
            <a:lvl9pPr marL="3886200" indent="-228600" defTabSz="1827213" eaLnBrk="0" fontAlgn="base" hangingPunct="0">
              <a:spcBef>
                <a:spcPct val="0"/>
              </a:spcBef>
              <a:spcAft>
                <a:spcPct val="0"/>
              </a:spcAft>
              <a:defRPr sz="3600">
                <a:solidFill>
                  <a:schemeClr val="tx1"/>
                </a:solidFill>
                <a:latin typeface="Lato Light"/>
              </a:defRPr>
            </a:lvl9pPr>
          </a:lstStyle>
          <a:p>
            <a:pPr marL="457200" indent="-457200" eaLnBrk="1" hangingPunct="1">
              <a:buFont typeface="Arial" panose="020B0604020202020204" pitchFamily="34" charset="0"/>
              <a:buChar char="•"/>
            </a:pPr>
            <a:r>
              <a:rPr lang="en-US" altLang="en-US" dirty="0">
                <a:solidFill>
                  <a:schemeClr val="tx2"/>
                </a:solidFill>
                <a:latin typeface="Montserrat"/>
                <a:ea typeface="Montserrat"/>
                <a:cs typeface="Montserrat"/>
              </a:rPr>
              <a:t>Shively et al. highlighted the notion of human-autonomy teaming (HAT), where humans and automation work together</a:t>
            </a:r>
          </a:p>
          <a:p>
            <a:pPr marL="457200" indent="-457200" eaLnBrk="1" hangingPunct="1">
              <a:buFont typeface="Arial" panose="020B0604020202020204" pitchFamily="34" charset="0"/>
              <a:buChar char="•"/>
            </a:pPr>
            <a:endParaRPr lang="en-US" altLang="en-US" dirty="0">
              <a:solidFill>
                <a:schemeClr val="tx2"/>
              </a:solidFill>
              <a:latin typeface="Montserrat"/>
              <a:ea typeface="Montserrat"/>
              <a:cs typeface="Montserrat"/>
            </a:endParaRPr>
          </a:p>
          <a:p>
            <a:pPr marL="457200" indent="-457200" eaLnBrk="1" hangingPunct="1">
              <a:buFont typeface="Arial" panose="020B0604020202020204" pitchFamily="34" charset="0"/>
              <a:buChar char="•"/>
            </a:pPr>
            <a:r>
              <a:rPr lang="en-US" altLang="en-US" dirty="0">
                <a:solidFill>
                  <a:schemeClr val="tx2"/>
                </a:solidFill>
                <a:latin typeface="Montserrat"/>
                <a:ea typeface="Montserrat"/>
                <a:cs typeface="Montserrat"/>
              </a:rPr>
              <a:t>HAT marks a significant shift from the notion that automation simply replace human functions</a:t>
            </a:r>
          </a:p>
          <a:p>
            <a:pPr marL="457200" indent="-457200" eaLnBrk="1" hangingPunct="1">
              <a:buFont typeface="Arial" panose="020B0604020202020204" pitchFamily="34" charset="0"/>
              <a:buChar char="•"/>
            </a:pPr>
            <a:endParaRPr lang="en-US" altLang="en-US" dirty="0">
              <a:solidFill>
                <a:schemeClr val="tx2"/>
              </a:solidFill>
              <a:latin typeface="Montserrat"/>
              <a:ea typeface="Montserrat"/>
              <a:cs typeface="Montserrat"/>
            </a:endParaRPr>
          </a:p>
          <a:p>
            <a:pPr marL="457200" indent="-457200" eaLnBrk="1" hangingPunct="1">
              <a:buFont typeface="Arial" panose="020B0604020202020204" pitchFamily="34" charset="0"/>
              <a:buChar char="•"/>
            </a:pPr>
            <a:r>
              <a:rPr lang="en-US" altLang="en-US" dirty="0">
                <a:solidFill>
                  <a:schemeClr val="tx2"/>
                </a:solidFill>
                <a:latin typeface="Montserrat"/>
                <a:ea typeface="Montserrat"/>
                <a:cs typeface="Montserrat"/>
              </a:rPr>
              <a:t>Human understanding of automation’s intent and reasoning as well as automation’s understanding of human preferences, attitudes and states is crucial for HAT.</a:t>
            </a:r>
          </a:p>
        </p:txBody>
      </p:sp>
      <p:sp>
        <p:nvSpPr>
          <p:cNvPr id="10" name="Rectangle 9">
            <a:extLst>
              <a:ext uri="{FF2B5EF4-FFF2-40B4-BE49-F238E27FC236}">
                <a16:creationId xmlns:a16="http://schemas.microsoft.com/office/drawing/2014/main" id="{7E685018-8F7D-4A45-9558-00813E8205DA}"/>
              </a:ext>
            </a:extLst>
          </p:cNvPr>
          <p:cNvSpPr/>
          <p:nvPr/>
        </p:nvSpPr>
        <p:spPr>
          <a:xfrm>
            <a:off x="22326600" y="12987159"/>
            <a:ext cx="2028825" cy="7078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2"/>
                </a:solidFill>
              </a:rPr>
              <a:t>11 of 18</a:t>
            </a:r>
          </a:p>
        </p:txBody>
      </p:sp>
    </p:spTree>
    <p:extLst>
      <p:ext uri="{BB962C8B-B14F-4D97-AF65-F5344CB8AC3E}">
        <p14:creationId xmlns:p14="http://schemas.microsoft.com/office/powerpoint/2010/main" val="3909592564"/>
      </p:ext>
    </p:extLst>
  </p:cSld>
  <p:clrMapOvr>
    <a:masterClrMapping/>
  </p:clrMapOvr>
  <p:transition advClick="0"/>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0">
            <a:extLst>
              <a:ext uri="{FF2B5EF4-FFF2-40B4-BE49-F238E27FC236}">
                <a16:creationId xmlns:a16="http://schemas.microsoft.com/office/drawing/2014/main" id="{121F9319-E527-4A15-B631-A9F215569E37}"/>
              </a:ext>
            </a:extLst>
          </p:cNvPr>
          <p:cNvSpPr txBox="1">
            <a:spLocks noChangeArrowheads="1"/>
          </p:cNvSpPr>
          <p:nvPr/>
        </p:nvSpPr>
        <p:spPr bwMode="auto">
          <a:xfrm>
            <a:off x="8798904" y="-146471"/>
            <a:ext cx="6825908"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600">
                <a:solidFill>
                  <a:schemeClr val="tx1"/>
                </a:solidFill>
                <a:latin typeface="Lato Light"/>
              </a:defRPr>
            </a:lvl1pPr>
            <a:lvl2pPr marL="742950" indent="-285750">
              <a:defRPr sz="3600">
                <a:solidFill>
                  <a:schemeClr val="tx1"/>
                </a:solidFill>
                <a:latin typeface="Lato Light"/>
              </a:defRPr>
            </a:lvl2pPr>
            <a:lvl3pPr marL="1143000" indent="-228600">
              <a:defRPr sz="3600">
                <a:solidFill>
                  <a:schemeClr val="tx1"/>
                </a:solidFill>
                <a:latin typeface="Lato Light"/>
              </a:defRPr>
            </a:lvl3pPr>
            <a:lvl4pPr marL="1600200" indent="-228600">
              <a:defRPr sz="3600">
                <a:solidFill>
                  <a:schemeClr val="tx1"/>
                </a:solidFill>
                <a:latin typeface="Lato Light"/>
              </a:defRPr>
            </a:lvl4pPr>
            <a:lvl5pPr marL="2057400" indent="-228600">
              <a:defRPr sz="3600">
                <a:solidFill>
                  <a:schemeClr val="tx1"/>
                </a:solidFill>
                <a:latin typeface="Lato Light"/>
              </a:defRPr>
            </a:lvl5pPr>
            <a:lvl6pPr marL="2514600" indent="-228600" defTabSz="1827213" eaLnBrk="0" fontAlgn="base" hangingPunct="0">
              <a:spcBef>
                <a:spcPct val="0"/>
              </a:spcBef>
              <a:spcAft>
                <a:spcPct val="0"/>
              </a:spcAft>
              <a:defRPr sz="3600">
                <a:solidFill>
                  <a:schemeClr val="tx1"/>
                </a:solidFill>
                <a:latin typeface="Lato Light"/>
              </a:defRPr>
            </a:lvl6pPr>
            <a:lvl7pPr marL="2971800" indent="-228600" defTabSz="1827213" eaLnBrk="0" fontAlgn="base" hangingPunct="0">
              <a:spcBef>
                <a:spcPct val="0"/>
              </a:spcBef>
              <a:spcAft>
                <a:spcPct val="0"/>
              </a:spcAft>
              <a:defRPr sz="3600">
                <a:solidFill>
                  <a:schemeClr val="tx1"/>
                </a:solidFill>
                <a:latin typeface="Lato Light"/>
              </a:defRPr>
            </a:lvl7pPr>
            <a:lvl8pPr marL="3429000" indent="-228600" defTabSz="1827213" eaLnBrk="0" fontAlgn="base" hangingPunct="0">
              <a:spcBef>
                <a:spcPct val="0"/>
              </a:spcBef>
              <a:spcAft>
                <a:spcPct val="0"/>
              </a:spcAft>
              <a:defRPr sz="3600">
                <a:solidFill>
                  <a:schemeClr val="tx1"/>
                </a:solidFill>
                <a:latin typeface="Lato Light"/>
              </a:defRPr>
            </a:lvl8pPr>
            <a:lvl9pPr marL="3886200" indent="-228600" defTabSz="1827213" eaLnBrk="0" fontAlgn="base" hangingPunct="0">
              <a:spcBef>
                <a:spcPct val="0"/>
              </a:spcBef>
              <a:spcAft>
                <a:spcPct val="0"/>
              </a:spcAft>
              <a:defRPr sz="3600">
                <a:solidFill>
                  <a:schemeClr val="tx1"/>
                </a:solidFill>
                <a:latin typeface="Lato Light"/>
              </a:defRPr>
            </a:lvl9pPr>
          </a:lstStyle>
          <a:p>
            <a:pPr algn="ctr" eaLnBrk="1" hangingPunct="1"/>
            <a:r>
              <a:rPr lang="en-US" altLang="en-US" sz="8800" b="1" dirty="0">
                <a:solidFill>
                  <a:schemeClr val="tx2"/>
                </a:solidFill>
                <a:latin typeface="Montserrat"/>
                <a:ea typeface="Montserrat"/>
                <a:cs typeface="Montserrat"/>
              </a:rPr>
              <a:t>Explainable AI</a:t>
            </a:r>
          </a:p>
        </p:txBody>
      </p:sp>
      <p:sp>
        <p:nvSpPr>
          <p:cNvPr id="9" name="TextBox 6">
            <a:extLst>
              <a:ext uri="{FF2B5EF4-FFF2-40B4-BE49-F238E27FC236}">
                <a16:creationId xmlns:a16="http://schemas.microsoft.com/office/drawing/2014/main" id="{7D1D1523-8973-4E3B-B444-CF2A8B2E7DB3}"/>
              </a:ext>
            </a:extLst>
          </p:cNvPr>
          <p:cNvSpPr txBox="1">
            <a:spLocks noChangeArrowheads="1"/>
          </p:cNvSpPr>
          <p:nvPr/>
        </p:nvSpPr>
        <p:spPr bwMode="auto">
          <a:xfrm>
            <a:off x="10590026" y="3774560"/>
            <a:ext cx="13216270" cy="6186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Lato Light"/>
              </a:defRPr>
            </a:lvl1pPr>
            <a:lvl2pPr marL="742950" indent="-285750">
              <a:defRPr sz="3600">
                <a:solidFill>
                  <a:schemeClr val="tx1"/>
                </a:solidFill>
                <a:latin typeface="Lato Light"/>
              </a:defRPr>
            </a:lvl2pPr>
            <a:lvl3pPr marL="1143000" indent="-228600">
              <a:defRPr sz="3600">
                <a:solidFill>
                  <a:schemeClr val="tx1"/>
                </a:solidFill>
                <a:latin typeface="Lato Light"/>
              </a:defRPr>
            </a:lvl3pPr>
            <a:lvl4pPr marL="1600200" indent="-228600">
              <a:defRPr sz="3600">
                <a:solidFill>
                  <a:schemeClr val="tx1"/>
                </a:solidFill>
                <a:latin typeface="Lato Light"/>
              </a:defRPr>
            </a:lvl4pPr>
            <a:lvl5pPr marL="2057400" indent="-228600">
              <a:defRPr sz="3600">
                <a:solidFill>
                  <a:schemeClr val="tx1"/>
                </a:solidFill>
                <a:latin typeface="Lato Light"/>
              </a:defRPr>
            </a:lvl5pPr>
            <a:lvl6pPr marL="2514600" indent="-228600" defTabSz="1827213" eaLnBrk="0" fontAlgn="base" hangingPunct="0">
              <a:spcBef>
                <a:spcPct val="0"/>
              </a:spcBef>
              <a:spcAft>
                <a:spcPct val="0"/>
              </a:spcAft>
              <a:defRPr sz="3600">
                <a:solidFill>
                  <a:schemeClr val="tx1"/>
                </a:solidFill>
                <a:latin typeface="Lato Light"/>
              </a:defRPr>
            </a:lvl6pPr>
            <a:lvl7pPr marL="2971800" indent="-228600" defTabSz="1827213" eaLnBrk="0" fontAlgn="base" hangingPunct="0">
              <a:spcBef>
                <a:spcPct val="0"/>
              </a:spcBef>
              <a:spcAft>
                <a:spcPct val="0"/>
              </a:spcAft>
              <a:defRPr sz="3600">
                <a:solidFill>
                  <a:schemeClr val="tx1"/>
                </a:solidFill>
                <a:latin typeface="Lato Light"/>
              </a:defRPr>
            </a:lvl7pPr>
            <a:lvl8pPr marL="3429000" indent="-228600" defTabSz="1827213" eaLnBrk="0" fontAlgn="base" hangingPunct="0">
              <a:spcBef>
                <a:spcPct val="0"/>
              </a:spcBef>
              <a:spcAft>
                <a:spcPct val="0"/>
              </a:spcAft>
              <a:defRPr sz="3600">
                <a:solidFill>
                  <a:schemeClr val="tx1"/>
                </a:solidFill>
                <a:latin typeface="Lato Light"/>
              </a:defRPr>
            </a:lvl8pPr>
            <a:lvl9pPr marL="3886200" indent="-228600" defTabSz="1827213" eaLnBrk="0" fontAlgn="base" hangingPunct="0">
              <a:spcBef>
                <a:spcPct val="0"/>
              </a:spcBef>
              <a:spcAft>
                <a:spcPct val="0"/>
              </a:spcAft>
              <a:defRPr sz="3600">
                <a:solidFill>
                  <a:schemeClr val="tx1"/>
                </a:solidFill>
                <a:latin typeface="Lato Light"/>
              </a:defRPr>
            </a:lvl9pPr>
          </a:lstStyle>
          <a:p>
            <a:pPr marL="457200" indent="-457200" eaLnBrk="1" hangingPunct="1">
              <a:buFont typeface="Arial" panose="020B0604020202020204" pitchFamily="34" charset="0"/>
              <a:buChar char="•"/>
            </a:pPr>
            <a:r>
              <a:rPr lang="en-US" altLang="en-US" dirty="0">
                <a:solidFill>
                  <a:schemeClr val="tx2"/>
                </a:solidFill>
                <a:latin typeface="Montserrat"/>
                <a:ea typeface="Montserrat"/>
                <a:cs typeface="Montserrat"/>
              </a:rPr>
              <a:t>In recent years, performance of AI based systems have exceeded human level for not only simplistic but complex tasks (e.g. sentiment analysis, speech understanding or strategic game playing)</a:t>
            </a:r>
          </a:p>
          <a:p>
            <a:pPr marL="457200" indent="-457200" eaLnBrk="1" hangingPunct="1">
              <a:buFont typeface="Arial" panose="020B0604020202020204" pitchFamily="34" charset="0"/>
              <a:buChar char="•"/>
            </a:pPr>
            <a:endParaRPr lang="en-US" altLang="en-US" dirty="0">
              <a:solidFill>
                <a:schemeClr val="tx2"/>
              </a:solidFill>
              <a:latin typeface="Montserrat"/>
              <a:ea typeface="Montserrat"/>
              <a:cs typeface="Montserrat"/>
            </a:endParaRPr>
          </a:p>
          <a:p>
            <a:pPr marL="457200" indent="-457200" eaLnBrk="1" hangingPunct="1">
              <a:buFont typeface="Arial" panose="020B0604020202020204" pitchFamily="34" charset="0"/>
              <a:buChar char="•"/>
            </a:pPr>
            <a:r>
              <a:rPr lang="en-US" altLang="en-US" dirty="0">
                <a:solidFill>
                  <a:schemeClr val="tx2"/>
                </a:solidFill>
                <a:latin typeface="Montserrat"/>
                <a:ea typeface="Montserrat"/>
                <a:cs typeface="Montserrat"/>
              </a:rPr>
              <a:t>Highly optimized AI models usually work in a black box manner. This has been a concern for number of application areas (e.g. medicine, law, self-driving cars)</a:t>
            </a:r>
          </a:p>
          <a:p>
            <a:pPr eaLnBrk="1" hangingPunct="1"/>
            <a:endParaRPr lang="en-US" altLang="en-US" dirty="0">
              <a:solidFill>
                <a:schemeClr val="tx2"/>
              </a:solidFill>
              <a:latin typeface="Montserrat"/>
              <a:ea typeface="Montserrat"/>
              <a:cs typeface="Montserrat"/>
            </a:endParaRPr>
          </a:p>
          <a:p>
            <a:pPr marL="457200" indent="-457200" eaLnBrk="1" hangingPunct="1">
              <a:buFont typeface="Arial" panose="020B0604020202020204" pitchFamily="34" charset="0"/>
              <a:buChar char="•"/>
            </a:pPr>
            <a:r>
              <a:rPr lang="en-US" altLang="en-US" dirty="0">
                <a:solidFill>
                  <a:schemeClr val="tx2"/>
                </a:solidFill>
                <a:latin typeface="Montserrat"/>
                <a:ea typeface="Montserrat"/>
                <a:cs typeface="Montserrat"/>
              </a:rPr>
              <a:t>There is a need of explainable and human interpretable AI for trust building.</a:t>
            </a:r>
          </a:p>
        </p:txBody>
      </p:sp>
      <p:pic>
        <p:nvPicPr>
          <p:cNvPr id="6" name="Picture 5">
            <a:extLst>
              <a:ext uri="{FF2B5EF4-FFF2-40B4-BE49-F238E27FC236}">
                <a16:creationId xmlns:a16="http://schemas.microsoft.com/office/drawing/2014/main" id="{DB77A871-5B3D-432D-A942-4AFEC2471D26}"/>
              </a:ext>
            </a:extLst>
          </p:cNvPr>
          <p:cNvPicPr>
            <a:picLocks noChangeAspect="1"/>
          </p:cNvPicPr>
          <p:nvPr/>
        </p:nvPicPr>
        <p:blipFill>
          <a:blip r:embed="rId3"/>
          <a:stretch>
            <a:fillRect/>
          </a:stretch>
        </p:blipFill>
        <p:spPr>
          <a:xfrm>
            <a:off x="401509" y="5324466"/>
            <a:ext cx="10092824" cy="3246230"/>
          </a:xfrm>
          <a:prstGeom prst="rect">
            <a:avLst/>
          </a:prstGeom>
        </p:spPr>
      </p:pic>
      <p:sp>
        <p:nvSpPr>
          <p:cNvPr id="11" name="Rectangle 10">
            <a:extLst>
              <a:ext uri="{FF2B5EF4-FFF2-40B4-BE49-F238E27FC236}">
                <a16:creationId xmlns:a16="http://schemas.microsoft.com/office/drawing/2014/main" id="{05EF4815-4ECA-4D14-A95F-FFA6D3DA41E1}"/>
              </a:ext>
            </a:extLst>
          </p:cNvPr>
          <p:cNvSpPr/>
          <p:nvPr/>
        </p:nvSpPr>
        <p:spPr>
          <a:xfrm>
            <a:off x="22326600" y="12987159"/>
            <a:ext cx="2028825" cy="7078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2"/>
                </a:solidFill>
              </a:rPr>
              <a:t>12 of 18</a:t>
            </a:r>
          </a:p>
        </p:txBody>
      </p:sp>
    </p:spTree>
    <p:extLst>
      <p:ext uri="{BB962C8B-B14F-4D97-AF65-F5344CB8AC3E}">
        <p14:creationId xmlns:p14="http://schemas.microsoft.com/office/powerpoint/2010/main" val="52923621"/>
      </p:ext>
    </p:extLst>
  </p:cSld>
  <p:clrMapOvr>
    <a:masterClrMapping/>
  </p:clrMapOvr>
  <p:transition advClick="0"/>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0">
            <a:extLst>
              <a:ext uri="{FF2B5EF4-FFF2-40B4-BE49-F238E27FC236}">
                <a16:creationId xmlns:a16="http://schemas.microsoft.com/office/drawing/2014/main" id="{121F9319-E527-4A15-B631-A9F215569E37}"/>
              </a:ext>
            </a:extLst>
          </p:cNvPr>
          <p:cNvSpPr txBox="1">
            <a:spLocks noChangeArrowheads="1"/>
          </p:cNvSpPr>
          <p:nvPr/>
        </p:nvSpPr>
        <p:spPr bwMode="auto">
          <a:xfrm>
            <a:off x="8671468" y="-146471"/>
            <a:ext cx="7080786"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600">
                <a:solidFill>
                  <a:schemeClr val="tx1"/>
                </a:solidFill>
                <a:latin typeface="Lato Light"/>
              </a:defRPr>
            </a:lvl1pPr>
            <a:lvl2pPr marL="742950" indent="-285750">
              <a:defRPr sz="3600">
                <a:solidFill>
                  <a:schemeClr val="tx1"/>
                </a:solidFill>
                <a:latin typeface="Lato Light"/>
              </a:defRPr>
            </a:lvl2pPr>
            <a:lvl3pPr marL="1143000" indent="-228600">
              <a:defRPr sz="3600">
                <a:solidFill>
                  <a:schemeClr val="tx1"/>
                </a:solidFill>
                <a:latin typeface="Lato Light"/>
              </a:defRPr>
            </a:lvl3pPr>
            <a:lvl4pPr marL="1600200" indent="-228600">
              <a:defRPr sz="3600">
                <a:solidFill>
                  <a:schemeClr val="tx1"/>
                </a:solidFill>
                <a:latin typeface="Lato Light"/>
              </a:defRPr>
            </a:lvl4pPr>
            <a:lvl5pPr marL="2057400" indent="-228600">
              <a:defRPr sz="3600">
                <a:solidFill>
                  <a:schemeClr val="tx1"/>
                </a:solidFill>
                <a:latin typeface="Lato Light"/>
              </a:defRPr>
            </a:lvl5pPr>
            <a:lvl6pPr marL="2514600" indent="-228600" defTabSz="1827213" eaLnBrk="0" fontAlgn="base" hangingPunct="0">
              <a:spcBef>
                <a:spcPct val="0"/>
              </a:spcBef>
              <a:spcAft>
                <a:spcPct val="0"/>
              </a:spcAft>
              <a:defRPr sz="3600">
                <a:solidFill>
                  <a:schemeClr val="tx1"/>
                </a:solidFill>
                <a:latin typeface="Lato Light"/>
              </a:defRPr>
            </a:lvl6pPr>
            <a:lvl7pPr marL="2971800" indent="-228600" defTabSz="1827213" eaLnBrk="0" fontAlgn="base" hangingPunct="0">
              <a:spcBef>
                <a:spcPct val="0"/>
              </a:spcBef>
              <a:spcAft>
                <a:spcPct val="0"/>
              </a:spcAft>
              <a:defRPr sz="3600">
                <a:solidFill>
                  <a:schemeClr val="tx1"/>
                </a:solidFill>
                <a:latin typeface="Lato Light"/>
              </a:defRPr>
            </a:lvl7pPr>
            <a:lvl8pPr marL="3429000" indent="-228600" defTabSz="1827213" eaLnBrk="0" fontAlgn="base" hangingPunct="0">
              <a:spcBef>
                <a:spcPct val="0"/>
              </a:spcBef>
              <a:spcAft>
                <a:spcPct val="0"/>
              </a:spcAft>
              <a:defRPr sz="3600">
                <a:solidFill>
                  <a:schemeClr val="tx1"/>
                </a:solidFill>
                <a:latin typeface="Lato Light"/>
              </a:defRPr>
            </a:lvl8pPr>
            <a:lvl9pPr marL="3886200" indent="-228600" defTabSz="1827213" eaLnBrk="0" fontAlgn="base" hangingPunct="0">
              <a:spcBef>
                <a:spcPct val="0"/>
              </a:spcBef>
              <a:spcAft>
                <a:spcPct val="0"/>
              </a:spcAft>
              <a:defRPr sz="3600">
                <a:solidFill>
                  <a:schemeClr val="tx1"/>
                </a:solidFill>
                <a:latin typeface="Lato Light"/>
              </a:defRPr>
            </a:lvl9pPr>
          </a:lstStyle>
          <a:p>
            <a:pPr algn="ctr" eaLnBrk="1" hangingPunct="1"/>
            <a:r>
              <a:rPr lang="en-US" altLang="en-US" sz="8800" b="1" dirty="0">
                <a:solidFill>
                  <a:schemeClr val="tx2"/>
                </a:solidFill>
                <a:latin typeface="Montserrat"/>
                <a:ea typeface="Montserrat"/>
                <a:cs typeface="Montserrat"/>
              </a:rPr>
              <a:t>Cockpit Design</a:t>
            </a:r>
          </a:p>
        </p:txBody>
      </p:sp>
      <p:sp>
        <p:nvSpPr>
          <p:cNvPr id="11" name="TextBox 46">
            <a:extLst>
              <a:ext uri="{FF2B5EF4-FFF2-40B4-BE49-F238E27FC236}">
                <a16:creationId xmlns:a16="http://schemas.microsoft.com/office/drawing/2014/main" id="{E906AA94-562E-442B-B9B8-BD7E9803B73F}"/>
              </a:ext>
            </a:extLst>
          </p:cNvPr>
          <p:cNvSpPr txBox="1">
            <a:spLocks noChangeArrowheads="1"/>
          </p:cNvSpPr>
          <p:nvPr/>
        </p:nvSpPr>
        <p:spPr bwMode="auto">
          <a:xfrm>
            <a:off x="1" y="1482865"/>
            <a:ext cx="24355424"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Lato Light"/>
              </a:defRPr>
            </a:lvl1pPr>
            <a:lvl2pPr marL="742950" indent="-285750">
              <a:defRPr sz="3600">
                <a:solidFill>
                  <a:schemeClr val="tx1"/>
                </a:solidFill>
                <a:latin typeface="Lato Light"/>
              </a:defRPr>
            </a:lvl2pPr>
            <a:lvl3pPr marL="1143000" indent="-228600">
              <a:defRPr sz="3600">
                <a:solidFill>
                  <a:schemeClr val="tx1"/>
                </a:solidFill>
                <a:latin typeface="Lato Light"/>
              </a:defRPr>
            </a:lvl3pPr>
            <a:lvl4pPr marL="1600200" indent="-228600">
              <a:defRPr sz="3600">
                <a:solidFill>
                  <a:schemeClr val="tx1"/>
                </a:solidFill>
                <a:latin typeface="Lato Light"/>
              </a:defRPr>
            </a:lvl4pPr>
            <a:lvl5pPr marL="2057400" indent="-228600">
              <a:defRPr sz="3600">
                <a:solidFill>
                  <a:schemeClr val="tx1"/>
                </a:solidFill>
                <a:latin typeface="Lato Light"/>
              </a:defRPr>
            </a:lvl5pPr>
            <a:lvl6pPr marL="2514600" indent="-228600" defTabSz="1827213" eaLnBrk="0" fontAlgn="base" hangingPunct="0">
              <a:spcBef>
                <a:spcPct val="0"/>
              </a:spcBef>
              <a:spcAft>
                <a:spcPct val="0"/>
              </a:spcAft>
              <a:defRPr sz="3600">
                <a:solidFill>
                  <a:schemeClr val="tx1"/>
                </a:solidFill>
                <a:latin typeface="Lato Light"/>
              </a:defRPr>
            </a:lvl6pPr>
            <a:lvl7pPr marL="2971800" indent="-228600" defTabSz="1827213" eaLnBrk="0" fontAlgn="base" hangingPunct="0">
              <a:spcBef>
                <a:spcPct val="0"/>
              </a:spcBef>
              <a:spcAft>
                <a:spcPct val="0"/>
              </a:spcAft>
              <a:defRPr sz="3600">
                <a:solidFill>
                  <a:schemeClr val="tx1"/>
                </a:solidFill>
                <a:latin typeface="Lato Light"/>
              </a:defRPr>
            </a:lvl7pPr>
            <a:lvl8pPr marL="3429000" indent="-228600" defTabSz="1827213" eaLnBrk="0" fontAlgn="base" hangingPunct="0">
              <a:spcBef>
                <a:spcPct val="0"/>
              </a:spcBef>
              <a:spcAft>
                <a:spcPct val="0"/>
              </a:spcAft>
              <a:defRPr sz="3600">
                <a:solidFill>
                  <a:schemeClr val="tx1"/>
                </a:solidFill>
                <a:latin typeface="Lato Light"/>
              </a:defRPr>
            </a:lvl8pPr>
            <a:lvl9pPr marL="3886200" indent="-228600" defTabSz="1827213" eaLnBrk="0" fontAlgn="base" hangingPunct="0">
              <a:spcBef>
                <a:spcPct val="0"/>
              </a:spcBef>
              <a:spcAft>
                <a:spcPct val="0"/>
              </a:spcAft>
              <a:defRPr sz="3600">
                <a:solidFill>
                  <a:schemeClr val="tx1"/>
                </a:solidFill>
                <a:latin typeface="Lato Light"/>
              </a:defRPr>
            </a:lvl9pPr>
          </a:lstStyle>
          <a:p>
            <a:pPr algn="ctr" eaLnBrk="1" hangingPunct="1"/>
            <a:r>
              <a:rPr lang="en-US" altLang="en-US" sz="6000" b="1" dirty="0">
                <a:solidFill>
                  <a:schemeClr val="tx2"/>
                </a:solidFill>
                <a:latin typeface="Montserrat"/>
                <a:ea typeface="Montserrat"/>
                <a:cs typeface="Montserrat"/>
              </a:rPr>
              <a:t>Two potential concepts</a:t>
            </a:r>
          </a:p>
        </p:txBody>
      </p:sp>
      <p:sp>
        <p:nvSpPr>
          <p:cNvPr id="12" name="TextBox 6">
            <a:extLst>
              <a:ext uri="{FF2B5EF4-FFF2-40B4-BE49-F238E27FC236}">
                <a16:creationId xmlns:a16="http://schemas.microsoft.com/office/drawing/2014/main" id="{32A88EC3-D929-4CB3-8E7D-AFFA1C7F5912}"/>
              </a:ext>
            </a:extLst>
          </p:cNvPr>
          <p:cNvSpPr txBox="1">
            <a:spLocks noChangeArrowheads="1"/>
          </p:cNvSpPr>
          <p:nvPr/>
        </p:nvSpPr>
        <p:spPr bwMode="auto">
          <a:xfrm>
            <a:off x="5071730" y="4901611"/>
            <a:ext cx="14577238" cy="6186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Lato Light"/>
              </a:defRPr>
            </a:lvl1pPr>
            <a:lvl2pPr marL="742950" indent="-285750">
              <a:defRPr sz="3600">
                <a:solidFill>
                  <a:schemeClr val="tx1"/>
                </a:solidFill>
                <a:latin typeface="Lato Light"/>
              </a:defRPr>
            </a:lvl2pPr>
            <a:lvl3pPr marL="1143000" indent="-228600">
              <a:defRPr sz="3600">
                <a:solidFill>
                  <a:schemeClr val="tx1"/>
                </a:solidFill>
                <a:latin typeface="Lato Light"/>
              </a:defRPr>
            </a:lvl3pPr>
            <a:lvl4pPr marL="1600200" indent="-228600">
              <a:defRPr sz="3600">
                <a:solidFill>
                  <a:schemeClr val="tx1"/>
                </a:solidFill>
                <a:latin typeface="Lato Light"/>
              </a:defRPr>
            </a:lvl4pPr>
            <a:lvl5pPr marL="2057400" indent="-228600">
              <a:defRPr sz="3600">
                <a:solidFill>
                  <a:schemeClr val="tx1"/>
                </a:solidFill>
                <a:latin typeface="Lato Light"/>
              </a:defRPr>
            </a:lvl5pPr>
            <a:lvl6pPr marL="2514600" indent="-228600" defTabSz="1827213" eaLnBrk="0" fontAlgn="base" hangingPunct="0">
              <a:spcBef>
                <a:spcPct val="0"/>
              </a:spcBef>
              <a:spcAft>
                <a:spcPct val="0"/>
              </a:spcAft>
              <a:defRPr sz="3600">
                <a:solidFill>
                  <a:schemeClr val="tx1"/>
                </a:solidFill>
                <a:latin typeface="Lato Light"/>
              </a:defRPr>
            </a:lvl6pPr>
            <a:lvl7pPr marL="2971800" indent="-228600" defTabSz="1827213" eaLnBrk="0" fontAlgn="base" hangingPunct="0">
              <a:spcBef>
                <a:spcPct val="0"/>
              </a:spcBef>
              <a:spcAft>
                <a:spcPct val="0"/>
              </a:spcAft>
              <a:defRPr sz="3600">
                <a:solidFill>
                  <a:schemeClr val="tx1"/>
                </a:solidFill>
                <a:latin typeface="Lato Light"/>
              </a:defRPr>
            </a:lvl7pPr>
            <a:lvl8pPr marL="3429000" indent="-228600" defTabSz="1827213" eaLnBrk="0" fontAlgn="base" hangingPunct="0">
              <a:spcBef>
                <a:spcPct val="0"/>
              </a:spcBef>
              <a:spcAft>
                <a:spcPct val="0"/>
              </a:spcAft>
              <a:defRPr sz="3600">
                <a:solidFill>
                  <a:schemeClr val="tx1"/>
                </a:solidFill>
                <a:latin typeface="Lato Light"/>
              </a:defRPr>
            </a:lvl8pPr>
            <a:lvl9pPr marL="3886200" indent="-228600" defTabSz="1827213" eaLnBrk="0" fontAlgn="base" hangingPunct="0">
              <a:spcBef>
                <a:spcPct val="0"/>
              </a:spcBef>
              <a:spcAft>
                <a:spcPct val="0"/>
              </a:spcAft>
              <a:defRPr sz="3600">
                <a:solidFill>
                  <a:schemeClr val="tx1"/>
                </a:solidFill>
                <a:latin typeface="Lato Light"/>
              </a:defRPr>
            </a:lvl9pPr>
          </a:lstStyle>
          <a:p>
            <a:pPr marL="457200" indent="-457200" eaLnBrk="1" hangingPunct="1">
              <a:buFont typeface="Arial" panose="020B0604020202020204" pitchFamily="34" charset="0"/>
              <a:buChar char="•"/>
            </a:pPr>
            <a:r>
              <a:rPr lang="en-US" altLang="en-US" sz="4400" b="1" dirty="0">
                <a:solidFill>
                  <a:schemeClr val="tx2"/>
                </a:solidFill>
                <a:latin typeface="Montserrat"/>
                <a:ea typeface="Montserrat"/>
                <a:cs typeface="Montserrat"/>
              </a:rPr>
              <a:t>Tangible cockpit:</a:t>
            </a:r>
            <a:r>
              <a:rPr lang="en-US" altLang="en-US" sz="4400" dirty="0">
                <a:solidFill>
                  <a:schemeClr val="tx2"/>
                </a:solidFill>
                <a:latin typeface="Montserrat"/>
                <a:ea typeface="Montserrat"/>
                <a:cs typeface="Montserrat"/>
              </a:rPr>
              <a:t> identify criteria and properties within the cockpit’s user interfaces that can facilitate the coexistence between its tactile and physical actuators. </a:t>
            </a:r>
          </a:p>
          <a:p>
            <a:pPr marL="457200" indent="-457200" eaLnBrk="1" hangingPunct="1">
              <a:buFont typeface="Arial" panose="020B0604020202020204" pitchFamily="34" charset="0"/>
              <a:buChar char="•"/>
            </a:pPr>
            <a:endParaRPr lang="en-US" altLang="en-US" sz="4400" b="1" dirty="0">
              <a:solidFill>
                <a:schemeClr val="tx2"/>
              </a:solidFill>
              <a:latin typeface="Montserrat"/>
              <a:ea typeface="Montserrat"/>
              <a:cs typeface="Montserrat"/>
            </a:endParaRPr>
          </a:p>
          <a:p>
            <a:pPr marL="457200" indent="-457200" eaLnBrk="1" hangingPunct="1">
              <a:buFont typeface="Arial" panose="020B0604020202020204" pitchFamily="34" charset="0"/>
              <a:buChar char="•"/>
            </a:pPr>
            <a:r>
              <a:rPr lang="en-US" altLang="en-US" sz="4400" b="1" dirty="0">
                <a:solidFill>
                  <a:schemeClr val="tx2"/>
                </a:solidFill>
                <a:latin typeface="Montserrat"/>
                <a:ea typeface="Montserrat"/>
                <a:cs typeface="Montserrat"/>
              </a:rPr>
              <a:t>Augmented Reality:</a:t>
            </a:r>
            <a:r>
              <a:rPr lang="en-US" altLang="en-US" sz="4400" dirty="0">
                <a:solidFill>
                  <a:schemeClr val="tx2"/>
                </a:solidFill>
                <a:latin typeface="Montserrat"/>
                <a:ea typeface="Montserrat"/>
                <a:cs typeface="Montserrat"/>
              </a:rPr>
              <a:t> to discover how an AR-device can be integrated on board the human-machine system and to define the pilot-cockpit interaction, to improve the overall performance of the SPO if ground support is not possible</a:t>
            </a:r>
          </a:p>
          <a:p>
            <a:pPr marL="457200" indent="-457200" eaLnBrk="1" hangingPunct="1">
              <a:buFont typeface="Arial" panose="020B0604020202020204" pitchFamily="34" charset="0"/>
              <a:buChar char="•"/>
            </a:pPr>
            <a:endParaRPr lang="en-US" altLang="en-US" sz="4400" dirty="0">
              <a:solidFill>
                <a:schemeClr val="tx2"/>
              </a:solidFill>
              <a:latin typeface="Montserrat"/>
              <a:ea typeface="Montserrat"/>
              <a:cs typeface="Montserrat"/>
            </a:endParaRPr>
          </a:p>
        </p:txBody>
      </p:sp>
      <p:sp>
        <p:nvSpPr>
          <p:cNvPr id="13" name="Rectangle 12">
            <a:extLst>
              <a:ext uri="{FF2B5EF4-FFF2-40B4-BE49-F238E27FC236}">
                <a16:creationId xmlns:a16="http://schemas.microsoft.com/office/drawing/2014/main" id="{3476F6D5-CF95-41DD-B52B-077911C743A5}"/>
              </a:ext>
            </a:extLst>
          </p:cNvPr>
          <p:cNvSpPr/>
          <p:nvPr/>
        </p:nvSpPr>
        <p:spPr>
          <a:xfrm>
            <a:off x="22326600" y="12987159"/>
            <a:ext cx="2028825" cy="7078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2"/>
                </a:solidFill>
              </a:rPr>
              <a:t>13 of 18</a:t>
            </a:r>
          </a:p>
        </p:txBody>
      </p:sp>
    </p:spTree>
    <p:extLst>
      <p:ext uri="{BB962C8B-B14F-4D97-AF65-F5344CB8AC3E}">
        <p14:creationId xmlns:p14="http://schemas.microsoft.com/office/powerpoint/2010/main" val="4171467124"/>
      </p:ext>
    </p:extLst>
  </p:cSld>
  <p:clrMapOvr>
    <a:masterClrMapping/>
  </p:clrMapOvr>
  <p:transition advClick="0"/>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0">
            <a:extLst>
              <a:ext uri="{FF2B5EF4-FFF2-40B4-BE49-F238E27FC236}">
                <a16:creationId xmlns:a16="http://schemas.microsoft.com/office/drawing/2014/main" id="{121F9319-E527-4A15-B631-A9F215569E37}"/>
              </a:ext>
            </a:extLst>
          </p:cNvPr>
          <p:cNvSpPr txBox="1">
            <a:spLocks noChangeArrowheads="1"/>
          </p:cNvSpPr>
          <p:nvPr/>
        </p:nvSpPr>
        <p:spPr bwMode="auto">
          <a:xfrm>
            <a:off x="8671458" y="-146471"/>
            <a:ext cx="7080785"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600">
                <a:solidFill>
                  <a:schemeClr val="tx1"/>
                </a:solidFill>
                <a:latin typeface="Lato Light"/>
              </a:defRPr>
            </a:lvl1pPr>
            <a:lvl2pPr marL="742950" indent="-285750">
              <a:defRPr sz="3600">
                <a:solidFill>
                  <a:schemeClr val="tx1"/>
                </a:solidFill>
                <a:latin typeface="Lato Light"/>
              </a:defRPr>
            </a:lvl2pPr>
            <a:lvl3pPr marL="1143000" indent="-228600">
              <a:defRPr sz="3600">
                <a:solidFill>
                  <a:schemeClr val="tx1"/>
                </a:solidFill>
                <a:latin typeface="Lato Light"/>
              </a:defRPr>
            </a:lvl3pPr>
            <a:lvl4pPr marL="1600200" indent="-228600">
              <a:defRPr sz="3600">
                <a:solidFill>
                  <a:schemeClr val="tx1"/>
                </a:solidFill>
                <a:latin typeface="Lato Light"/>
              </a:defRPr>
            </a:lvl4pPr>
            <a:lvl5pPr marL="2057400" indent="-228600">
              <a:defRPr sz="3600">
                <a:solidFill>
                  <a:schemeClr val="tx1"/>
                </a:solidFill>
                <a:latin typeface="Lato Light"/>
              </a:defRPr>
            </a:lvl5pPr>
            <a:lvl6pPr marL="2514600" indent="-228600" defTabSz="1827213" eaLnBrk="0" fontAlgn="base" hangingPunct="0">
              <a:spcBef>
                <a:spcPct val="0"/>
              </a:spcBef>
              <a:spcAft>
                <a:spcPct val="0"/>
              </a:spcAft>
              <a:defRPr sz="3600">
                <a:solidFill>
                  <a:schemeClr val="tx1"/>
                </a:solidFill>
                <a:latin typeface="Lato Light"/>
              </a:defRPr>
            </a:lvl6pPr>
            <a:lvl7pPr marL="2971800" indent="-228600" defTabSz="1827213" eaLnBrk="0" fontAlgn="base" hangingPunct="0">
              <a:spcBef>
                <a:spcPct val="0"/>
              </a:spcBef>
              <a:spcAft>
                <a:spcPct val="0"/>
              </a:spcAft>
              <a:defRPr sz="3600">
                <a:solidFill>
                  <a:schemeClr val="tx1"/>
                </a:solidFill>
                <a:latin typeface="Lato Light"/>
              </a:defRPr>
            </a:lvl7pPr>
            <a:lvl8pPr marL="3429000" indent="-228600" defTabSz="1827213" eaLnBrk="0" fontAlgn="base" hangingPunct="0">
              <a:spcBef>
                <a:spcPct val="0"/>
              </a:spcBef>
              <a:spcAft>
                <a:spcPct val="0"/>
              </a:spcAft>
              <a:defRPr sz="3600">
                <a:solidFill>
                  <a:schemeClr val="tx1"/>
                </a:solidFill>
                <a:latin typeface="Lato Light"/>
              </a:defRPr>
            </a:lvl8pPr>
            <a:lvl9pPr marL="3886200" indent="-228600" defTabSz="1827213" eaLnBrk="0" fontAlgn="base" hangingPunct="0">
              <a:spcBef>
                <a:spcPct val="0"/>
              </a:spcBef>
              <a:spcAft>
                <a:spcPct val="0"/>
              </a:spcAft>
              <a:defRPr sz="3600">
                <a:solidFill>
                  <a:schemeClr val="tx1"/>
                </a:solidFill>
                <a:latin typeface="Lato Light"/>
              </a:defRPr>
            </a:lvl9pPr>
          </a:lstStyle>
          <a:p>
            <a:pPr algn="ctr" eaLnBrk="1" hangingPunct="1"/>
            <a:r>
              <a:rPr lang="en-US" altLang="en-US" sz="8800" b="1" dirty="0">
                <a:solidFill>
                  <a:schemeClr val="tx2"/>
                </a:solidFill>
                <a:latin typeface="Montserrat"/>
                <a:ea typeface="Montserrat"/>
                <a:cs typeface="Montserrat"/>
              </a:rPr>
              <a:t>Cockpit Design</a:t>
            </a:r>
          </a:p>
        </p:txBody>
      </p:sp>
      <p:sp>
        <p:nvSpPr>
          <p:cNvPr id="11" name="TextBox 46">
            <a:extLst>
              <a:ext uri="{FF2B5EF4-FFF2-40B4-BE49-F238E27FC236}">
                <a16:creationId xmlns:a16="http://schemas.microsoft.com/office/drawing/2014/main" id="{FB0E35AE-7EE5-4A91-9CCB-E9191B31E345}"/>
              </a:ext>
            </a:extLst>
          </p:cNvPr>
          <p:cNvSpPr txBox="1">
            <a:spLocks noChangeArrowheads="1"/>
          </p:cNvSpPr>
          <p:nvPr/>
        </p:nvSpPr>
        <p:spPr bwMode="auto">
          <a:xfrm>
            <a:off x="1" y="1482865"/>
            <a:ext cx="24355424"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Lato Light"/>
              </a:defRPr>
            </a:lvl1pPr>
            <a:lvl2pPr marL="742950" indent="-285750">
              <a:defRPr sz="3600">
                <a:solidFill>
                  <a:schemeClr val="tx1"/>
                </a:solidFill>
                <a:latin typeface="Lato Light"/>
              </a:defRPr>
            </a:lvl2pPr>
            <a:lvl3pPr marL="1143000" indent="-228600">
              <a:defRPr sz="3600">
                <a:solidFill>
                  <a:schemeClr val="tx1"/>
                </a:solidFill>
                <a:latin typeface="Lato Light"/>
              </a:defRPr>
            </a:lvl3pPr>
            <a:lvl4pPr marL="1600200" indent="-228600">
              <a:defRPr sz="3600">
                <a:solidFill>
                  <a:schemeClr val="tx1"/>
                </a:solidFill>
                <a:latin typeface="Lato Light"/>
              </a:defRPr>
            </a:lvl4pPr>
            <a:lvl5pPr marL="2057400" indent="-228600">
              <a:defRPr sz="3600">
                <a:solidFill>
                  <a:schemeClr val="tx1"/>
                </a:solidFill>
                <a:latin typeface="Lato Light"/>
              </a:defRPr>
            </a:lvl5pPr>
            <a:lvl6pPr marL="2514600" indent="-228600" defTabSz="1827213" eaLnBrk="0" fontAlgn="base" hangingPunct="0">
              <a:spcBef>
                <a:spcPct val="0"/>
              </a:spcBef>
              <a:spcAft>
                <a:spcPct val="0"/>
              </a:spcAft>
              <a:defRPr sz="3600">
                <a:solidFill>
                  <a:schemeClr val="tx1"/>
                </a:solidFill>
                <a:latin typeface="Lato Light"/>
              </a:defRPr>
            </a:lvl6pPr>
            <a:lvl7pPr marL="2971800" indent="-228600" defTabSz="1827213" eaLnBrk="0" fontAlgn="base" hangingPunct="0">
              <a:spcBef>
                <a:spcPct val="0"/>
              </a:spcBef>
              <a:spcAft>
                <a:spcPct val="0"/>
              </a:spcAft>
              <a:defRPr sz="3600">
                <a:solidFill>
                  <a:schemeClr val="tx1"/>
                </a:solidFill>
                <a:latin typeface="Lato Light"/>
              </a:defRPr>
            </a:lvl7pPr>
            <a:lvl8pPr marL="3429000" indent="-228600" defTabSz="1827213" eaLnBrk="0" fontAlgn="base" hangingPunct="0">
              <a:spcBef>
                <a:spcPct val="0"/>
              </a:spcBef>
              <a:spcAft>
                <a:spcPct val="0"/>
              </a:spcAft>
              <a:defRPr sz="3600">
                <a:solidFill>
                  <a:schemeClr val="tx1"/>
                </a:solidFill>
                <a:latin typeface="Lato Light"/>
              </a:defRPr>
            </a:lvl8pPr>
            <a:lvl9pPr marL="3886200" indent="-228600" defTabSz="1827213" eaLnBrk="0" fontAlgn="base" hangingPunct="0">
              <a:spcBef>
                <a:spcPct val="0"/>
              </a:spcBef>
              <a:spcAft>
                <a:spcPct val="0"/>
              </a:spcAft>
              <a:defRPr sz="3600">
                <a:solidFill>
                  <a:schemeClr val="tx1"/>
                </a:solidFill>
                <a:latin typeface="Lato Light"/>
              </a:defRPr>
            </a:lvl9pPr>
          </a:lstStyle>
          <a:p>
            <a:pPr algn="ctr" eaLnBrk="1" hangingPunct="1"/>
            <a:r>
              <a:rPr lang="en-US" altLang="en-US" sz="6000" b="1" dirty="0">
                <a:solidFill>
                  <a:schemeClr val="tx2"/>
                </a:solidFill>
                <a:latin typeface="Montserrat"/>
                <a:ea typeface="Montserrat"/>
                <a:cs typeface="Montserrat"/>
              </a:rPr>
              <a:t>Tangible cockpit</a:t>
            </a:r>
          </a:p>
        </p:txBody>
      </p:sp>
      <p:sp>
        <p:nvSpPr>
          <p:cNvPr id="8" name="TextBox 6">
            <a:extLst>
              <a:ext uri="{FF2B5EF4-FFF2-40B4-BE49-F238E27FC236}">
                <a16:creationId xmlns:a16="http://schemas.microsoft.com/office/drawing/2014/main" id="{97141BDD-4EB6-4963-83C1-B3B69AFE454E}"/>
              </a:ext>
            </a:extLst>
          </p:cNvPr>
          <p:cNvSpPr txBox="1">
            <a:spLocks noChangeArrowheads="1"/>
          </p:cNvSpPr>
          <p:nvPr/>
        </p:nvSpPr>
        <p:spPr bwMode="auto">
          <a:xfrm>
            <a:off x="11791507" y="4465674"/>
            <a:ext cx="11183865" cy="7294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Lato Light"/>
              </a:defRPr>
            </a:lvl1pPr>
            <a:lvl2pPr marL="742950" indent="-285750">
              <a:defRPr sz="3600">
                <a:solidFill>
                  <a:schemeClr val="tx1"/>
                </a:solidFill>
                <a:latin typeface="Lato Light"/>
              </a:defRPr>
            </a:lvl2pPr>
            <a:lvl3pPr marL="1143000" indent="-228600">
              <a:defRPr sz="3600">
                <a:solidFill>
                  <a:schemeClr val="tx1"/>
                </a:solidFill>
                <a:latin typeface="Lato Light"/>
              </a:defRPr>
            </a:lvl3pPr>
            <a:lvl4pPr marL="1600200" indent="-228600">
              <a:defRPr sz="3600">
                <a:solidFill>
                  <a:schemeClr val="tx1"/>
                </a:solidFill>
                <a:latin typeface="Lato Light"/>
              </a:defRPr>
            </a:lvl4pPr>
            <a:lvl5pPr marL="2057400" indent="-228600">
              <a:defRPr sz="3600">
                <a:solidFill>
                  <a:schemeClr val="tx1"/>
                </a:solidFill>
                <a:latin typeface="Lato Light"/>
              </a:defRPr>
            </a:lvl5pPr>
            <a:lvl6pPr marL="2514600" indent="-228600" defTabSz="1827213" eaLnBrk="0" fontAlgn="base" hangingPunct="0">
              <a:spcBef>
                <a:spcPct val="0"/>
              </a:spcBef>
              <a:spcAft>
                <a:spcPct val="0"/>
              </a:spcAft>
              <a:defRPr sz="3600">
                <a:solidFill>
                  <a:schemeClr val="tx1"/>
                </a:solidFill>
                <a:latin typeface="Lato Light"/>
              </a:defRPr>
            </a:lvl6pPr>
            <a:lvl7pPr marL="2971800" indent="-228600" defTabSz="1827213" eaLnBrk="0" fontAlgn="base" hangingPunct="0">
              <a:spcBef>
                <a:spcPct val="0"/>
              </a:spcBef>
              <a:spcAft>
                <a:spcPct val="0"/>
              </a:spcAft>
              <a:defRPr sz="3600">
                <a:solidFill>
                  <a:schemeClr val="tx1"/>
                </a:solidFill>
                <a:latin typeface="Lato Light"/>
              </a:defRPr>
            </a:lvl7pPr>
            <a:lvl8pPr marL="3429000" indent="-228600" defTabSz="1827213" eaLnBrk="0" fontAlgn="base" hangingPunct="0">
              <a:spcBef>
                <a:spcPct val="0"/>
              </a:spcBef>
              <a:spcAft>
                <a:spcPct val="0"/>
              </a:spcAft>
              <a:defRPr sz="3600">
                <a:solidFill>
                  <a:schemeClr val="tx1"/>
                </a:solidFill>
                <a:latin typeface="Lato Light"/>
              </a:defRPr>
            </a:lvl8pPr>
            <a:lvl9pPr marL="3886200" indent="-228600" defTabSz="1827213" eaLnBrk="0" fontAlgn="base" hangingPunct="0">
              <a:spcBef>
                <a:spcPct val="0"/>
              </a:spcBef>
              <a:spcAft>
                <a:spcPct val="0"/>
              </a:spcAft>
              <a:defRPr sz="3600">
                <a:solidFill>
                  <a:schemeClr val="tx1"/>
                </a:solidFill>
                <a:latin typeface="Lato Light"/>
              </a:defRPr>
            </a:lvl9pPr>
          </a:lstStyle>
          <a:p>
            <a:pPr marL="457200" indent="-457200" eaLnBrk="1" hangingPunct="1">
              <a:buFont typeface="Arial" panose="020B0604020202020204" pitchFamily="34" charset="0"/>
              <a:buChar char="•"/>
            </a:pPr>
            <a:r>
              <a:rPr lang="en-US" altLang="en-US" dirty="0">
                <a:solidFill>
                  <a:schemeClr val="tx2"/>
                </a:solidFill>
                <a:latin typeface="Montserrat"/>
                <a:ea typeface="Montserrat"/>
                <a:cs typeface="Montserrat"/>
              </a:rPr>
              <a:t>Input equals output: The display is also the input device. The same continuous surface that provides information to the pilots will be used to introduce commands and control the aircraft.</a:t>
            </a:r>
          </a:p>
          <a:p>
            <a:pPr marL="457200" indent="-457200" eaLnBrk="1" hangingPunct="1">
              <a:buFont typeface="Arial" panose="020B0604020202020204" pitchFamily="34" charset="0"/>
              <a:buChar char="•"/>
            </a:pPr>
            <a:endParaRPr lang="en-US" altLang="en-US" dirty="0">
              <a:solidFill>
                <a:schemeClr val="tx2"/>
              </a:solidFill>
              <a:latin typeface="Montserrat"/>
              <a:ea typeface="Montserrat"/>
              <a:cs typeface="Montserrat"/>
            </a:endParaRPr>
          </a:p>
          <a:p>
            <a:pPr marL="457200" indent="-457200" eaLnBrk="1" hangingPunct="1">
              <a:buFont typeface="Arial" panose="020B0604020202020204" pitchFamily="34" charset="0"/>
              <a:buChar char="•"/>
            </a:pPr>
            <a:r>
              <a:rPr lang="en-US" altLang="en-US" dirty="0">
                <a:solidFill>
                  <a:schemeClr val="tx2"/>
                </a:solidFill>
                <a:latin typeface="Montserrat"/>
                <a:ea typeface="Montserrat"/>
                <a:cs typeface="Montserrat"/>
              </a:rPr>
              <a:t>Function equals Form: The shape of the display equals its function. Applied to the cockpit, it means that the shapes of its devices afford their function.</a:t>
            </a:r>
          </a:p>
          <a:p>
            <a:pPr marL="457200" indent="-457200" eaLnBrk="1" hangingPunct="1">
              <a:buFont typeface="Arial" panose="020B0604020202020204" pitchFamily="34" charset="0"/>
              <a:buChar char="•"/>
            </a:pPr>
            <a:endParaRPr lang="en-US" altLang="en-US" dirty="0">
              <a:solidFill>
                <a:schemeClr val="tx2"/>
              </a:solidFill>
              <a:latin typeface="Montserrat"/>
              <a:ea typeface="Montserrat"/>
              <a:cs typeface="Montserrat"/>
            </a:endParaRPr>
          </a:p>
          <a:p>
            <a:pPr marL="457200" indent="-457200" eaLnBrk="1" hangingPunct="1">
              <a:buFont typeface="Arial" panose="020B0604020202020204" pitchFamily="34" charset="0"/>
              <a:buChar char="•"/>
            </a:pPr>
            <a:r>
              <a:rPr lang="en-US" altLang="en-US" dirty="0">
                <a:solidFill>
                  <a:schemeClr val="tx2"/>
                </a:solidFill>
                <a:latin typeface="Montserrat"/>
                <a:ea typeface="Montserrat"/>
                <a:cs typeface="Montserrat"/>
              </a:rPr>
              <a:t>Form follows flow: The display can take different shapes. Triggered by events like the context or the flight stage, sections of the cockpit will be capable of showing up or modifying their shape to adapt accordingly</a:t>
            </a:r>
          </a:p>
        </p:txBody>
      </p:sp>
      <p:sp>
        <p:nvSpPr>
          <p:cNvPr id="10" name="Rectangle 9">
            <a:extLst>
              <a:ext uri="{FF2B5EF4-FFF2-40B4-BE49-F238E27FC236}">
                <a16:creationId xmlns:a16="http://schemas.microsoft.com/office/drawing/2014/main" id="{5356591F-4796-4AC1-B45D-25A617CA744E}"/>
              </a:ext>
            </a:extLst>
          </p:cNvPr>
          <p:cNvSpPr/>
          <p:nvPr/>
        </p:nvSpPr>
        <p:spPr>
          <a:xfrm>
            <a:off x="141561" y="12813690"/>
            <a:ext cx="20326160" cy="7628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2">
                    <a:lumMod val="95000"/>
                    <a:lumOff val="5000"/>
                  </a:schemeClr>
                </a:solidFill>
              </a:rPr>
              <a:t>Nadine Couture, Nadine Couture, The Aircraft of the Future : Towards the Tangible Cockpit. Proceedings HCI-Aero ’16 (2016)</a:t>
            </a:r>
          </a:p>
        </p:txBody>
      </p:sp>
      <p:pic>
        <p:nvPicPr>
          <p:cNvPr id="2" name="Picture 1">
            <a:extLst>
              <a:ext uri="{FF2B5EF4-FFF2-40B4-BE49-F238E27FC236}">
                <a16:creationId xmlns:a16="http://schemas.microsoft.com/office/drawing/2014/main" id="{73ABDFC6-A56E-4D99-B93F-4367D8C1C812}"/>
              </a:ext>
            </a:extLst>
          </p:cNvPr>
          <p:cNvPicPr>
            <a:picLocks noChangeAspect="1"/>
          </p:cNvPicPr>
          <p:nvPr/>
        </p:nvPicPr>
        <p:blipFill>
          <a:blip r:embed="rId3"/>
          <a:stretch>
            <a:fillRect/>
          </a:stretch>
        </p:blipFill>
        <p:spPr>
          <a:xfrm>
            <a:off x="1075697" y="2408843"/>
            <a:ext cx="8467725" cy="5334000"/>
          </a:xfrm>
          <a:prstGeom prst="rect">
            <a:avLst/>
          </a:prstGeom>
        </p:spPr>
      </p:pic>
      <p:pic>
        <p:nvPicPr>
          <p:cNvPr id="4" name="Picture 3">
            <a:extLst>
              <a:ext uri="{FF2B5EF4-FFF2-40B4-BE49-F238E27FC236}">
                <a16:creationId xmlns:a16="http://schemas.microsoft.com/office/drawing/2014/main" id="{5073D6EA-D5D5-44C5-BE8D-036F15D9E152}"/>
              </a:ext>
            </a:extLst>
          </p:cNvPr>
          <p:cNvPicPr>
            <a:picLocks noChangeAspect="1"/>
          </p:cNvPicPr>
          <p:nvPr/>
        </p:nvPicPr>
        <p:blipFill>
          <a:blip r:embed="rId4"/>
          <a:stretch>
            <a:fillRect/>
          </a:stretch>
        </p:blipFill>
        <p:spPr>
          <a:xfrm>
            <a:off x="1402278" y="7377445"/>
            <a:ext cx="7734300" cy="5276850"/>
          </a:xfrm>
          <a:prstGeom prst="rect">
            <a:avLst/>
          </a:prstGeom>
        </p:spPr>
      </p:pic>
      <p:sp>
        <p:nvSpPr>
          <p:cNvPr id="12" name="Rectangle 11">
            <a:extLst>
              <a:ext uri="{FF2B5EF4-FFF2-40B4-BE49-F238E27FC236}">
                <a16:creationId xmlns:a16="http://schemas.microsoft.com/office/drawing/2014/main" id="{982ACD30-1655-4DDD-9D05-D40FF2534F75}"/>
              </a:ext>
            </a:extLst>
          </p:cNvPr>
          <p:cNvSpPr/>
          <p:nvPr/>
        </p:nvSpPr>
        <p:spPr>
          <a:xfrm>
            <a:off x="22326600" y="12987159"/>
            <a:ext cx="2028825" cy="7078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2"/>
                </a:solidFill>
              </a:rPr>
              <a:t>14 of 18</a:t>
            </a:r>
          </a:p>
        </p:txBody>
      </p:sp>
    </p:spTree>
    <p:extLst>
      <p:ext uri="{BB962C8B-B14F-4D97-AF65-F5344CB8AC3E}">
        <p14:creationId xmlns:p14="http://schemas.microsoft.com/office/powerpoint/2010/main" val="1215319612"/>
      </p:ext>
    </p:extLst>
  </p:cSld>
  <p:clrMapOvr>
    <a:masterClrMapping/>
  </p:clrMapOvr>
  <p:transition advClick="0"/>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0">
            <a:extLst>
              <a:ext uri="{FF2B5EF4-FFF2-40B4-BE49-F238E27FC236}">
                <a16:creationId xmlns:a16="http://schemas.microsoft.com/office/drawing/2014/main" id="{121F9319-E527-4A15-B631-A9F215569E37}"/>
              </a:ext>
            </a:extLst>
          </p:cNvPr>
          <p:cNvSpPr txBox="1">
            <a:spLocks noChangeArrowheads="1"/>
          </p:cNvSpPr>
          <p:nvPr/>
        </p:nvSpPr>
        <p:spPr bwMode="auto">
          <a:xfrm>
            <a:off x="8671458" y="-146471"/>
            <a:ext cx="7080785"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600">
                <a:solidFill>
                  <a:schemeClr val="tx1"/>
                </a:solidFill>
                <a:latin typeface="Lato Light"/>
              </a:defRPr>
            </a:lvl1pPr>
            <a:lvl2pPr marL="742950" indent="-285750">
              <a:defRPr sz="3600">
                <a:solidFill>
                  <a:schemeClr val="tx1"/>
                </a:solidFill>
                <a:latin typeface="Lato Light"/>
              </a:defRPr>
            </a:lvl2pPr>
            <a:lvl3pPr marL="1143000" indent="-228600">
              <a:defRPr sz="3600">
                <a:solidFill>
                  <a:schemeClr val="tx1"/>
                </a:solidFill>
                <a:latin typeface="Lato Light"/>
              </a:defRPr>
            </a:lvl3pPr>
            <a:lvl4pPr marL="1600200" indent="-228600">
              <a:defRPr sz="3600">
                <a:solidFill>
                  <a:schemeClr val="tx1"/>
                </a:solidFill>
                <a:latin typeface="Lato Light"/>
              </a:defRPr>
            </a:lvl4pPr>
            <a:lvl5pPr marL="2057400" indent="-228600">
              <a:defRPr sz="3600">
                <a:solidFill>
                  <a:schemeClr val="tx1"/>
                </a:solidFill>
                <a:latin typeface="Lato Light"/>
              </a:defRPr>
            </a:lvl5pPr>
            <a:lvl6pPr marL="2514600" indent="-228600" defTabSz="1827213" eaLnBrk="0" fontAlgn="base" hangingPunct="0">
              <a:spcBef>
                <a:spcPct val="0"/>
              </a:spcBef>
              <a:spcAft>
                <a:spcPct val="0"/>
              </a:spcAft>
              <a:defRPr sz="3600">
                <a:solidFill>
                  <a:schemeClr val="tx1"/>
                </a:solidFill>
                <a:latin typeface="Lato Light"/>
              </a:defRPr>
            </a:lvl6pPr>
            <a:lvl7pPr marL="2971800" indent="-228600" defTabSz="1827213" eaLnBrk="0" fontAlgn="base" hangingPunct="0">
              <a:spcBef>
                <a:spcPct val="0"/>
              </a:spcBef>
              <a:spcAft>
                <a:spcPct val="0"/>
              </a:spcAft>
              <a:defRPr sz="3600">
                <a:solidFill>
                  <a:schemeClr val="tx1"/>
                </a:solidFill>
                <a:latin typeface="Lato Light"/>
              </a:defRPr>
            </a:lvl7pPr>
            <a:lvl8pPr marL="3429000" indent="-228600" defTabSz="1827213" eaLnBrk="0" fontAlgn="base" hangingPunct="0">
              <a:spcBef>
                <a:spcPct val="0"/>
              </a:spcBef>
              <a:spcAft>
                <a:spcPct val="0"/>
              </a:spcAft>
              <a:defRPr sz="3600">
                <a:solidFill>
                  <a:schemeClr val="tx1"/>
                </a:solidFill>
                <a:latin typeface="Lato Light"/>
              </a:defRPr>
            </a:lvl8pPr>
            <a:lvl9pPr marL="3886200" indent="-228600" defTabSz="1827213" eaLnBrk="0" fontAlgn="base" hangingPunct="0">
              <a:spcBef>
                <a:spcPct val="0"/>
              </a:spcBef>
              <a:spcAft>
                <a:spcPct val="0"/>
              </a:spcAft>
              <a:defRPr sz="3600">
                <a:solidFill>
                  <a:schemeClr val="tx1"/>
                </a:solidFill>
                <a:latin typeface="Lato Light"/>
              </a:defRPr>
            </a:lvl9pPr>
          </a:lstStyle>
          <a:p>
            <a:pPr algn="ctr" eaLnBrk="1" hangingPunct="1"/>
            <a:r>
              <a:rPr lang="en-US" altLang="en-US" sz="8800" b="1" dirty="0">
                <a:solidFill>
                  <a:schemeClr val="tx2"/>
                </a:solidFill>
                <a:latin typeface="Montserrat"/>
                <a:ea typeface="Montserrat"/>
                <a:cs typeface="Montserrat"/>
              </a:rPr>
              <a:t>Cockpit Design</a:t>
            </a:r>
          </a:p>
        </p:txBody>
      </p:sp>
      <p:sp>
        <p:nvSpPr>
          <p:cNvPr id="11" name="TextBox 46">
            <a:extLst>
              <a:ext uri="{FF2B5EF4-FFF2-40B4-BE49-F238E27FC236}">
                <a16:creationId xmlns:a16="http://schemas.microsoft.com/office/drawing/2014/main" id="{FB0E35AE-7EE5-4A91-9CCB-E9191B31E345}"/>
              </a:ext>
            </a:extLst>
          </p:cNvPr>
          <p:cNvSpPr txBox="1">
            <a:spLocks noChangeArrowheads="1"/>
          </p:cNvSpPr>
          <p:nvPr/>
        </p:nvSpPr>
        <p:spPr bwMode="auto">
          <a:xfrm>
            <a:off x="1" y="1482865"/>
            <a:ext cx="24355424"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Lato Light"/>
              </a:defRPr>
            </a:lvl1pPr>
            <a:lvl2pPr marL="742950" indent="-285750">
              <a:defRPr sz="3600">
                <a:solidFill>
                  <a:schemeClr val="tx1"/>
                </a:solidFill>
                <a:latin typeface="Lato Light"/>
              </a:defRPr>
            </a:lvl2pPr>
            <a:lvl3pPr marL="1143000" indent="-228600">
              <a:defRPr sz="3600">
                <a:solidFill>
                  <a:schemeClr val="tx1"/>
                </a:solidFill>
                <a:latin typeface="Lato Light"/>
              </a:defRPr>
            </a:lvl3pPr>
            <a:lvl4pPr marL="1600200" indent="-228600">
              <a:defRPr sz="3600">
                <a:solidFill>
                  <a:schemeClr val="tx1"/>
                </a:solidFill>
                <a:latin typeface="Lato Light"/>
              </a:defRPr>
            </a:lvl4pPr>
            <a:lvl5pPr marL="2057400" indent="-228600">
              <a:defRPr sz="3600">
                <a:solidFill>
                  <a:schemeClr val="tx1"/>
                </a:solidFill>
                <a:latin typeface="Lato Light"/>
              </a:defRPr>
            </a:lvl5pPr>
            <a:lvl6pPr marL="2514600" indent="-228600" defTabSz="1827213" eaLnBrk="0" fontAlgn="base" hangingPunct="0">
              <a:spcBef>
                <a:spcPct val="0"/>
              </a:spcBef>
              <a:spcAft>
                <a:spcPct val="0"/>
              </a:spcAft>
              <a:defRPr sz="3600">
                <a:solidFill>
                  <a:schemeClr val="tx1"/>
                </a:solidFill>
                <a:latin typeface="Lato Light"/>
              </a:defRPr>
            </a:lvl6pPr>
            <a:lvl7pPr marL="2971800" indent="-228600" defTabSz="1827213" eaLnBrk="0" fontAlgn="base" hangingPunct="0">
              <a:spcBef>
                <a:spcPct val="0"/>
              </a:spcBef>
              <a:spcAft>
                <a:spcPct val="0"/>
              </a:spcAft>
              <a:defRPr sz="3600">
                <a:solidFill>
                  <a:schemeClr val="tx1"/>
                </a:solidFill>
                <a:latin typeface="Lato Light"/>
              </a:defRPr>
            </a:lvl7pPr>
            <a:lvl8pPr marL="3429000" indent="-228600" defTabSz="1827213" eaLnBrk="0" fontAlgn="base" hangingPunct="0">
              <a:spcBef>
                <a:spcPct val="0"/>
              </a:spcBef>
              <a:spcAft>
                <a:spcPct val="0"/>
              </a:spcAft>
              <a:defRPr sz="3600">
                <a:solidFill>
                  <a:schemeClr val="tx1"/>
                </a:solidFill>
                <a:latin typeface="Lato Light"/>
              </a:defRPr>
            </a:lvl8pPr>
            <a:lvl9pPr marL="3886200" indent="-228600" defTabSz="1827213" eaLnBrk="0" fontAlgn="base" hangingPunct="0">
              <a:spcBef>
                <a:spcPct val="0"/>
              </a:spcBef>
              <a:spcAft>
                <a:spcPct val="0"/>
              </a:spcAft>
              <a:defRPr sz="3600">
                <a:solidFill>
                  <a:schemeClr val="tx1"/>
                </a:solidFill>
                <a:latin typeface="Lato Light"/>
              </a:defRPr>
            </a:lvl9pPr>
          </a:lstStyle>
          <a:p>
            <a:pPr algn="ctr" eaLnBrk="1" hangingPunct="1"/>
            <a:r>
              <a:rPr lang="en-US" altLang="en-US" sz="6000" b="1" dirty="0">
                <a:solidFill>
                  <a:schemeClr val="tx2"/>
                </a:solidFill>
                <a:latin typeface="Montserrat"/>
                <a:ea typeface="Montserrat"/>
                <a:cs typeface="Montserrat"/>
              </a:rPr>
              <a:t>AR Glasses</a:t>
            </a:r>
          </a:p>
        </p:txBody>
      </p:sp>
      <p:sp>
        <p:nvSpPr>
          <p:cNvPr id="9" name="Rectangle 8">
            <a:extLst>
              <a:ext uri="{FF2B5EF4-FFF2-40B4-BE49-F238E27FC236}">
                <a16:creationId xmlns:a16="http://schemas.microsoft.com/office/drawing/2014/main" id="{64F8520A-6A1A-4056-ACCC-4AC118E228F1}"/>
              </a:ext>
            </a:extLst>
          </p:cNvPr>
          <p:cNvSpPr/>
          <p:nvPr/>
        </p:nvSpPr>
        <p:spPr>
          <a:xfrm>
            <a:off x="141561" y="12727172"/>
            <a:ext cx="20326160" cy="8493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2">
                    <a:lumMod val="95000"/>
                    <a:lumOff val="5000"/>
                  </a:schemeClr>
                </a:solidFill>
              </a:rPr>
              <a:t>The Tran, Ferdinand Behrend, Niels Funning, and Andres Arango. 2018. Single Pilot Operations with AR-Glasses using Microsoft HoloLens</a:t>
            </a:r>
          </a:p>
        </p:txBody>
      </p:sp>
      <p:pic>
        <p:nvPicPr>
          <p:cNvPr id="12" name="Picture 11">
            <a:extLst>
              <a:ext uri="{FF2B5EF4-FFF2-40B4-BE49-F238E27FC236}">
                <a16:creationId xmlns:a16="http://schemas.microsoft.com/office/drawing/2014/main" id="{7162FB21-2A1B-4B51-86FF-158E037ED83F}"/>
              </a:ext>
            </a:extLst>
          </p:cNvPr>
          <p:cNvPicPr>
            <a:picLocks noChangeAspect="1"/>
          </p:cNvPicPr>
          <p:nvPr/>
        </p:nvPicPr>
        <p:blipFill>
          <a:blip r:embed="rId3"/>
          <a:stretch>
            <a:fillRect/>
          </a:stretch>
        </p:blipFill>
        <p:spPr>
          <a:xfrm>
            <a:off x="620781" y="2769194"/>
            <a:ext cx="5233415" cy="4274412"/>
          </a:xfrm>
          <a:prstGeom prst="rect">
            <a:avLst/>
          </a:prstGeom>
        </p:spPr>
      </p:pic>
      <p:pic>
        <p:nvPicPr>
          <p:cNvPr id="13" name="Picture 12">
            <a:extLst>
              <a:ext uri="{FF2B5EF4-FFF2-40B4-BE49-F238E27FC236}">
                <a16:creationId xmlns:a16="http://schemas.microsoft.com/office/drawing/2014/main" id="{89459CAE-D57A-4221-8CC5-B4201B7330FA}"/>
              </a:ext>
            </a:extLst>
          </p:cNvPr>
          <p:cNvPicPr>
            <a:picLocks noChangeAspect="1"/>
          </p:cNvPicPr>
          <p:nvPr/>
        </p:nvPicPr>
        <p:blipFill>
          <a:blip r:embed="rId4"/>
          <a:stretch>
            <a:fillRect/>
          </a:stretch>
        </p:blipFill>
        <p:spPr>
          <a:xfrm>
            <a:off x="693828" y="7608042"/>
            <a:ext cx="5160368" cy="4863949"/>
          </a:xfrm>
          <a:prstGeom prst="rect">
            <a:avLst/>
          </a:prstGeom>
        </p:spPr>
      </p:pic>
      <p:pic>
        <p:nvPicPr>
          <p:cNvPr id="3" name="Picture 2">
            <a:extLst>
              <a:ext uri="{FF2B5EF4-FFF2-40B4-BE49-F238E27FC236}">
                <a16:creationId xmlns:a16="http://schemas.microsoft.com/office/drawing/2014/main" id="{AD564739-3066-47EE-B10B-17E26BA916DE}"/>
              </a:ext>
            </a:extLst>
          </p:cNvPr>
          <p:cNvPicPr>
            <a:picLocks noChangeAspect="1"/>
          </p:cNvPicPr>
          <p:nvPr/>
        </p:nvPicPr>
        <p:blipFill>
          <a:blip r:embed="rId5"/>
          <a:stretch>
            <a:fillRect/>
          </a:stretch>
        </p:blipFill>
        <p:spPr>
          <a:xfrm>
            <a:off x="10553626" y="3459530"/>
            <a:ext cx="5524500" cy="8210550"/>
          </a:xfrm>
          <a:prstGeom prst="rect">
            <a:avLst/>
          </a:prstGeom>
        </p:spPr>
      </p:pic>
      <p:pic>
        <p:nvPicPr>
          <p:cNvPr id="5" name="Picture 4">
            <a:extLst>
              <a:ext uri="{FF2B5EF4-FFF2-40B4-BE49-F238E27FC236}">
                <a16:creationId xmlns:a16="http://schemas.microsoft.com/office/drawing/2014/main" id="{393D702E-021E-4157-B358-15DE3138C8CA}"/>
              </a:ext>
            </a:extLst>
          </p:cNvPr>
          <p:cNvPicPr>
            <a:picLocks noChangeAspect="1"/>
          </p:cNvPicPr>
          <p:nvPr/>
        </p:nvPicPr>
        <p:blipFill>
          <a:blip r:embed="rId6"/>
          <a:stretch>
            <a:fillRect/>
          </a:stretch>
        </p:blipFill>
        <p:spPr>
          <a:xfrm>
            <a:off x="16319226" y="3354755"/>
            <a:ext cx="5860289" cy="4061586"/>
          </a:xfrm>
          <a:prstGeom prst="rect">
            <a:avLst/>
          </a:prstGeom>
        </p:spPr>
      </p:pic>
      <p:pic>
        <p:nvPicPr>
          <p:cNvPr id="14" name="Picture 13">
            <a:extLst>
              <a:ext uri="{FF2B5EF4-FFF2-40B4-BE49-F238E27FC236}">
                <a16:creationId xmlns:a16="http://schemas.microsoft.com/office/drawing/2014/main" id="{E8717BB4-4343-4B11-AC18-90FBA795D252}"/>
              </a:ext>
            </a:extLst>
          </p:cNvPr>
          <p:cNvPicPr>
            <a:picLocks noChangeAspect="1"/>
          </p:cNvPicPr>
          <p:nvPr/>
        </p:nvPicPr>
        <p:blipFill>
          <a:blip r:embed="rId7"/>
          <a:stretch>
            <a:fillRect/>
          </a:stretch>
        </p:blipFill>
        <p:spPr>
          <a:xfrm>
            <a:off x="16234166" y="7602938"/>
            <a:ext cx="5772151" cy="4102220"/>
          </a:xfrm>
          <a:prstGeom prst="rect">
            <a:avLst/>
          </a:prstGeom>
        </p:spPr>
      </p:pic>
      <p:sp>
        <p:nvSpPr>
          <p:cNvPr id="15" name="Rectangle 14">
            <a:extLst>
              <a:ext uri="{FF2B5EF4-FFF2-40B4-BE49-F238E27FC236}">
                <a16:creationId xmlns:a16="http://schemas.microsoft.com/office/drawing/2014/main" id="{A9556745-236C-4B48-B957-399735DCE01F}"/>
              </a:ext>
            </a:extLst>
          </p:cNvPr>
          <p:cNvSpPr/>
          <p:nvPr/>
        </p:nvSpPr>
        <p:spPr>
          <a:xfrm>
            <a:off x="22326600" y="12987159"/>
            <a:ext cx="2028825" cy="7078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2"/>
                </a:solidFill>
              </a:rPr>
              <a:t>15 of 18</a:t>
            </a:r>
          </a:p>
        </p:txBody>
      </p:sp>
    </p:spTree>
    <p:extLst>
      <p:ext uri="{BB962C8B-B14F-4D97-AF65-F5344CB8AC3E}">
        <p14:creationId xmlns:p14="http://schemas.microsoft.com/office/powerpoint/2010/main" val="2029291887"/>
      </p:ext>
    </p:extLst>
  </p:cSld>
  <p:clrMapOvr>
    <a:masterClrMapping/>
  </p:clrMapOvr>
  <p:transition advClick="0"/>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0">
            <a:extLst>
              <a:ext uri="{FF2B5EF4-FFF2-40B4-BE49-F238E27FC236}">
                <a16:creationId xmlns:a16="http://schemas.microsoft.com/office/drawing/2014/main" id="{121F9319-E527-4A15-B631-A9F215569E37}"/>
              </a:ext>
            </a:extLst>
          </p:cNvPr>
          <p:cNvSpPr txBox="1">
            <a:spLocks noChangeArrowheads="1"/>
          </p:cNvSpPr>
          <p:nvPr/>
        </p:nvSpPr>
        <p:spPr bwMode="auto">
          <a:xfrm>
            <a:off x="8585292" y="-146471"/>
            <a:ext cx="7253139"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600">
                <a:solidFill>
                  <a:schemeClr val="tx1"/>
                </a:solidFill>
                <a:latin typeface="Lato Light"/>
              </a:defRPr>
            </a:lvl1pPr>
            <a:lvl2pPr marL="742950" indent="-285750">
              <a:defRPr sz="3600">
                <a:solidFill>
                  <a:schemeClr val="tx1"/>
                </a:solidFill>
                <a:latin typeface="Lato Light"/>
              </a:defRPr>
            </a:lvl2pPr>
            <a:lvl3pPr marL="1143000" indent="-228600">
              <a:defRPr sz="3600">
                <a:solidFill>
                  <a:schemeClr val="tx1"/>
                </a:solidFill>
                <a:latin typeface="Lato Light"/>
              </a:defRPr>
            </a:lvl3pPr>
            <a:lvl4pPr marL="1600200" indent="-228600">
              <a:defRPr sz="3600">
                <a:solidFill>
                  <a:schemeClr val="tx1"/>
                </a:solidFill>
                <a:latin typeface="Lato Light"/>
              </a:defRPr>
            </a:lvl4pPr>
            <a:lvl5pPr marL="2057400" indent="-228600">
              <a:defRPr sz="3600">
                <a:solidFill>
                  <a:schemeClr val="tx1"/>
                </a:solidFill>
                <a:latin typeface="Lato Light"/>
              </a:defRPr>
            </a:lvl5pPr>
            <a:lvl6pPr marL="2514600" indent="-228600" defTabSz="1827213" eaLnBrk="0" fontAlgn="base" hangingPunct="0">
              <a:spcBef>
                <a:spcPct val="0"/>
              </a:spcBef>
              <a:spcAft>
                <a:spcPct val="0"/>
              </a:spcAft>
              <a:defRPr sz="3600">
                <a:solidFill>
                  <a:schemeClr val="tx1"/>
                </a:solidFill>
                <a:latin typeface="Lato Light"/>
              </a:defRPr>
            </a:lvl6pPr>
            <a:lvl7pPr marL="2971800" indent="-228600" defTabSz="1827213" eaLnBrk="0" fontAlgn="base" hangingPunct="0">
              <a:spcBef>
                <a:spcPct val="0"/>
              </a:spcBef>
              <a:spcAft>
                <a:spcPct val="0"/>
              </a:spcAft>
              <a:defRPr sz="3600">
                <a:solidFill>
                  <a:schemeClr val="tx1"/>
                </a:solidFill>
                <a:latin typeface="Lato Light"/>
              </a:defRPr>
            </a:lvl7pPr>
            <a:lvl8pPr marL="3429000" indent="-228600" defTabSz="1827213" eaLnBrk="0" fontAlgn="base" hangingPunct="0">
              <a:spcBef>
                <a:spcPct val="0"/>
              </a:spcBef>
              <a:spcAft>
                <a:spcPct val="0"/>
              </a:spcAft>
              <a:defRPr sz="3600">
                <a:solidFill>
                  <a:schemeClr val="tx1"/>
                </a:solidFill>
                <a:latin typeface="Lato Light"/>
              </a:defRPr>
            </a:lvl8pPr>
            <a:lvl9pPr marL="3886200" indent="-228600" defTabSz="1827213" eaLnBrk="0" fontAlgn="base" hangingPunct="0">
              <a:spcBef>
                <a:spcPct val="0"/>
              </a:spcBef>
              <a:spcAft>
                <a:spcPct val="0"/>
              </a:spcAft>
              <a:defRPr sz="3600">
                <a:solidFill>
                  <a:schemeClr val="tx1"/>
                </a:solidFill>
                <a:latin typeface="Lato Light"/>
              </a:defRPr>
            </a:lvl9pPr>
          </a:lstStyle>
          <a:p>
            <a:pPr algn="ctr" eaLnBrk="1" hangingPunct="1"/>
            <a:r>
              <a:rPr lang="en-US" altLang="en-US" sz="8800" b="1" dirty="0">
                <a:solidFill>
                  <a:schemeClr val="tx2"/>
                </a:solidFill>
                <a:latin typeface="Montserrat"/>
                <a:ea typeface="Montserrat"/>
                <a:cs typeface="Montserrat"/>
              </a:rPr>
              <a:t>Barriers to SPO</a:t>
            </a:r>
          </a:p>
        </p:txBody>
      </p:sp>
      <p:sp>
        <p:nvSpPr>
          <p:cNvPr id="12" name="TextBox 6">
            <a:extLst>
              <a:ext uri="{FF2B5EF4-FFF2-40B4-BE49-F238E27FC236}">
                <a16:creationId xmlns:a16="http://schemas.microsoft.com/office/drawing/2014/main" id="{32A88EC3-D929-4CB3-8E7D-AFFA1C7F5912}"/>
              </a:ext>
            </a:extLst>
          </p:cNvPr>
          <p:cNvSpPr txBox="1">
            <a:spLocks noChangeArrowheads="1"/>
          </p:cNvSpPr>
          <p:nvPr/>
        </p:nvSpPr>
        <p:spPr bwMode="auto">
          <a:xfrm>
            <a:off x="5071730" y="3253562"/>
            <a:ext cx="14577238" cy="6863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Lato Light"/>
              </a:defRPr>
            </a:lvl1pPr>
            <a:lvl2pPr marL="742950" indent="-285750">
              <a:defRPr sz="3600">
                <a:solidFill>
                  <a:schemeClr val="tx1"/>
                </a:solidFill>
                <a:latin typeface="Lato Light"/>
              </a:defRPr>
            </a:lvl2pPr>
            <a:lvl3pPr marL="1143000" indent="-228600">
              <a:defRPr sz="3600">
                <a:solidFill>
                  <a:schemeClr val="tx1"/>
                </a:solidFill>
                <a:latin typeface="Lato Light"/>
              </a:defRPr>
            </a:lvl3pPr>
            <a:lvl4pPr marL="1600200" indent="-228600">
              <a:defRPr sz="3600">
                <a:solidFill>
                  <a:schemeClr val="tx1"/>
                </a:solidFill>
                <a:latin typeface="Lato Light"/>
              </a:defRPr>
            </a:lvl4pPr>
            <a:lvl5pPr marL="2057400" indent="-228600">
              <a:defRPr sz="3600">
                <a:solidFill>
                  <a:schemeClr val="tx1"/>
                </a:solidFill>
                <a:latin typeface="Lato Light"/>
              </a:defRPr>
            </a:lvl5pPr>
            <a:lvl6pPr marL="2514600" indent="-228600" defTabSz="1827213" eaLnBrk="0" fontAlgn="base" hangingPunct="0">
              <a:spcBef>
                <a:spcPct val="0"/>
              </a:spcBef>
              <a:spcAft>
                <a:spcPct val="0"/>
              </a:spcAft>
              <a:defRPr sz="3600">
                <a:solidFill>
                  <a:schemeClr val="tx1"/>
                </a:solidFill>
                <a:latin typeface="Lato Light"/>
              </a:defRPr>
            </a:lvl6pPr>
            <a:lvl7pPr marL="2971800" indent="-228600" defTabSz="1827213" eaLnBrk="0" fontAlgn="base" hangingPunct="0">
              <a:spcBef>
                <a:spcPct val="0"/>
              </a:spcBef>
              <a:spcAft>
                <a:spcPct val="0"/>
              </a:spcAft>
              <a:defRPr sz="3600">
                <a:solidFill>
                  <a:schemeClr val="tx1"/>
                </a:solidFill>
                <a:latin typeface="Lato Light"/>
              </a:defRPr>
            </a:lvl7pPr>
            <a:lvl8pPr marL="3429000" indent="-228600" defTabSz="1827213" eaLnBrk="0" fontAlgn="base" hangingPunct="0">
              <a:spcBef>
                <a:spcPct val="0"/>
              </a:spcBef>
              <a:spcAft>
                <a:spcPct val="0"/>
              </a:spcAft>
              <a:defRPr sz="3600">
                <a:solidFill>
                  <a:schemeClr val="tx1"/>
                </a:solidFill>
                <a:latin typeface="Lato Light"/>
              </a:defRPr>
            </a:lvl8pPr>
            <a:lvl9pPr marL="3886200" indent="-228600" defTabSz="1827213" eaLnBrk="0" fontAlgn="base" hangingPunct="0">
              <a:spcBef>
                <a:spcPct val="0"/>
              </a:spcBef>
              <a:spcAft>
                <a:spcPct val="0"/>
              </a:spcAft>
              <a:defRPr sz="3600">
                <a:solidFill>
                  <a:schemeClr val="tx1"/>
                </a:solidFill>
                <a:latin typeface="Lato Light"/>
              </a:defRPr>
            </a:lvl9pPr>
          </a:lstStyle>
          <a:p>
            <a:pPr eaLnBrk="1" hangingPunct="1"/>
            <a:r>
              <a:rPr lang="en-US" altLang="en-US" sz="4400" b="1" dirty="0">
                <a:solidFill>
                  <a:schemeClr val="tx2"/>
                </a:solidFill>
                <a:latin typeface="Montserrat"/>
                <a:ea typeface="Montserrat"/>
                <a:cs typeface="Montserrat"/>
              </a:rPr>
              <a:t>Barriers:</a:t>
            </a:r>
            <a:r>
              <a:rPr lang="en-US" altLang="en-US" sz="4400" dirty="0">
                <a:solidFill>
                  <a:schemeClr val="tx2"/>
                </a:solidFill>
                <a:latin typeface="Montserrat"/>
                <a:ea typeface="Montserrat"/>
                <a:cs typeface="Montserrat"/>
              </a:rPr>
              <a:t> </a:t>
            </a:r>
          </a:p>
          <a:p>
            <a:pPr marL="571500" indent="-571500" eaLnBrk="1" hangingPunct="1">
              <a:buFont typeface="Arial" panose="020B0604020202020204" pitchFamily="34" charset="0"/>
              <a:buChar char="•"/>
            </a:pPr>
            <a:r>
              <a:rPr lang="en-US" altLang="en-US" sz="4400" dirty="0">
                <a:solidFill>
                  <a:schemeClr val="tx2"/>
                </a:solidFill>
                <a:latin typeface="Montserrat"/>
                <a:ea typeface="Montserrat"/>
                <a:cs typeface="Montserrat"/>
              </a:rPr>
              <a:t>Perceived and actual reduction in safety</a:t>
            </a:r>
          </a:p>
          <a:p>
            <a:pPr marL="571500" indent="-571500" eaLnBrk="1" hangingPunct="1">
              <a:buFont typeface="Arial" panose="020B0604020202020204" pitchFamily="34" charset="0"/>
              <a:buChar char="•"/>
            </a:pPr>
            <a:r>
              <a:rPr lang="en-US" altLang="en-US" sz="4400" dirty="0">
                <a:solidFill>
                  <a:schemeClr val="tx2"/>
                </a:solidFill>
                <a:latin typeface="Montserrat"/>
                <a:ea typeface="Montserrat"/>
                <a:cs typeface="Montserrat"/>
              </a:rPr>
              <a:t>Increased pilot workload</a:t>
            </a:r>
          </a:p>
          <a:p>
            <a:pPr marL="571500" indent="-571500" eaLnBrk="1" hangingPunct="1">
              <a:buFont typeface="Arial" panose="020B0604020202020204" pitchFamily="34" charset="0"/>
              <a:buChar char="•"/>
            </a:pPr>
            <a:r>
              <a:rPr lang="en-US" altLang="en-US" sz="4400" dirty="0">
                <a:solidFill>
                  <a:schemeClr val="tx2"/>
                </a:solidFill>
                <a:latin typeface="Montserrat"/>
                <a:ea typeface="Montserrat"/>
                <a:cs typeface="Montserrat"/>
              </a:rPr>
              <a:t>Reduced ability to handle off-nominal events</a:t>
            </a:r>
          </a:p>
          <a:p>
            <a:pPr eaLnBrk="1" hangingPunct="1"/>
            <a:endParaRPr lang="en-US" altLang="en-US" sz="4400" b="1" dirty="0">
              <a:solidFill>
                <a:schemeClr val="tx2"/>
              </a:solidFill>
              <a:latin typeface="Montserrat"/>
              <a:ea typeface="Montserrat"/>
              <a:cs typeface="Montserrat"/>
            </a:endParaRPr>
          </a:p>
          <a:p>
            <a:pPr eaLnBrk="1" hangingPunct="1"/>
            <a:r>
              <a:rPr lang="en-US" altLang="en-US" sz="4400" b="1" dirty="0">
                <a:solidFill>
                  <a:schemeClr val="tx2"/>
                </a:solidFill>
                <a:latin typeface="Montserrat"/>
                <a:ea typeface="Montserrat"/>
                <a:cs typeface="Montserrat"/>
              </a:rPr>
              <a:t>New Requirements:</a:t>
            </a:r>
            <a:r>
              <a:rPr lang="en-US" altLang="en-US" sz="4400" dirty="0">
                <a:solidFill>
                  <a:schemeClr val="tx2"/>
                </a:solidFill>
                <a:latin typeface="Montserrat"/>
                <a:ea typeface="Montserrat"/>
                <a:cs typeface="Montserrat"/>
              </a:rPr>
              <a:t> </a:t>
            </a:r>
          </a:p>
          <a:p>
            <a:pPr marL="571500" indent="-571500" eaLnBrk="1" hangingPunct="1">
              <a:buFont typeface="Arial" panose="020B0604020202020204" pitchFamily="34" charset="0"/>
              <a:buChar char="•"/>
            </a:pPr>
            <a:r>
              <a:rPr lang="en-US" altLang="en-US" sz="4400" dirty="0">
                <a:solidFill>
                  <a:schemeClr val="tx2"/>
                </a:solidFill>
                <a:latin typeface="Montserrat"/>
                <a:ea typeface="Montserrat"/>
                <a:cs typeface="Montserrat"/>
              </a:rPr>
              <a:t>Smarter advanced automation</a:t>
            </a:r>
          </a:p>
          <a:p>
            <a:pPr marL="571500" indent="-571500" eaLnBrk="1" hangingPunct="1">
              <a:buFont typeface="Arial" panose="020B0604020202020204" pitchFamily="34" charset="0"/>
              <a:buChar char="•"/>
            </a:pPr>
            <a:r>
              <a:rPr lang="en-US" altLang="en-US" sz="4400" dirty="0">
                <a:solidFill>
                  <a:schemeClr val="tx2"/>
                </a:solidFill>
                <a:latin typeface="Montserrat"/>
                <a:ea typeface="Montserrat"/>
                <a:cs typeface="Montserrat"/>
              </a:rPr>
              <a:t>Improved coordination/collaboration</a:t>
            </a:r>
          </a:p>
          <a:p>
            <a:pPr eaLnBrk="1" hangingPunct="1"/>
            <a:r>
              <a:rPr lang="en-US" altLang="en-US" sz="4400" dirty="0">
                <a:solidFill>
                  <a:schemeClr val="tx2"/>
                </a:solidFill>
                <a:latin typeface="Montserrat"/>
                <a:ea typeface="Montserrat"/>
                <a:cs typeface="Montserrat"/>
              </a:rPr>
              <a:t>	– With both remote people and automation</a:t>
            </a:r>
          </a:p>
          <a:p>
            <a:pPr eaLnBrk="1" hangingPunct="1"/>
            <a:endParaRPr lang="en-US" altLang="en-US" sz="4400" dirty="0">
              <a:solidFill>
                <a:schemeClr val="tx2"/>
              </a:solidFill>
              <a:latin typeface="Montserrat"/>
              <a:ea typeface="Montserrat"/>
              <a:cs typeface="Montserrat"/>
            </a:endParaRPr>
          </a:p>
        </p:txBody>
      </p:sp>
      <p:sp>
        <p:nvSpPr>
          <p:cNvPr id="6" name="Rectangle 5">
            <a:extLst>
              <a:ext uri="{FF2B5EF4-FFF2-40B4-BE49-F238E27FC236}">
                <a16:creationId xmlns:a16="http://schemas.microsoft.com/office/drawing/2014/main" id="{E214AF2E-975A-42CC-BAAA-03A9690A20A0}"/>
              </a:ext>
            </a:extLst>
          </p:cNvPr>
          <p:cNvSpPr/>
          <p:nvPr/>
        </p:nvSpPr>
        <p:spPr>
          <a:xfrm>
            <a:off x="22326600" y="12987159"/>
            <a:ext cx="2028825" cy="7078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2"/>
                </a:solidFill>
              </a:rPr>
              <a:t>16 of 18</a:t>
            </a:r>
          </a:p>
        </p:txBody>
      </p:sp>
    </p:spTree>
    <p:extLst>
      <p:ext uri="{BB962C8B-B14F-4D97-AF65-F5344CB8AC3E}">
        <p14:creationId xmlns:p14="http://schemas.microsoft.com/office/powerpoint/2010/main" val="882747586"/>
      </p:ext>
    </p:extLst>
  </p:cSld>
  <p:clrMapOvr>
    <a:masterClrMapping/>
  </p:clrMapOvr>
  <p:transition advClick="0"/>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0">
            <a:extLst>
              <a:ext uri="{FF2B5EF4-FFF2-40B4-BE49-F238E27FC236}">
                <a16:creationId xmlns:a16="http://schemas.microsoft.com/office/drawing/2014/main" id="{121F9319-E527-4A15-B631-A9F215569E37}"/>
              </a:ext>
            </a:extLst>
          </p:cNvPr>
          <p:cNvSpPr txBox="1">
            <a:spLocks noChangeArrowheads="1"/>
          </p:cNvSpPr>
          <p:nvPr/>
        </p:nvSpPr>
        <p:spPr bwMode="auto">
          <a:xfrm>
            <a:off x="6675507" y="-146471"/>
            <a:ext cx="11072711"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600">
                <a:solidFill>
                  <a:schemeClr val="tx1"/>
                </a:solidFill>
                <a:latin typeface="Lato Light"/>
              </a:defRPr>
            </a:lvl1pPr>
            <a:lvl2pPr marL="742950" indent="-285750">
              <a:defRPr sz="3600">
                <a:solidFill>
                  <a:schemeClr val="tx1"/>
                </a:solidFill>
                <a:latin typeface="Lato Light"/>
              </a:defRPr>
            </a:lvl2pPr>
            <a:lvl3pPr marL="1143000" indent="-228600">
              <a:defRPr sz="3600">
                <a:solidFill>
                  <a:schemeClr val="tx1"/>
                </a:solidFill>
                <a:latin typeface="Lato Light"/>
              </a:defRPr>
            </a:lvl3pPr>
            <a:lvl4pPr marL="1600200" indent="-228600">
              <a:defRPr sz="3600">
                <a:solidFill>
                  <a:schemeClr val="tx1"/>
                </a:solidFill>
                <a:latin typeface="Lato Light"/>
              </a:defRPr>
            </a:lvl4pPr>
            <a:lvl5pPr marL="2057400" indent="-228600">
              <a:defRPr sz="3600">
                <a:solidFill>
                  <a:schemeClr val="tx1"/>
                </a:solidFill>
                <a:latin typeface="Lato Light"/>
              </a:defRPr>
            </a:lvl5pPr>
            <a:lvl6pPr marL="2514600" indent="-228600" defTabSz="1827213" eaLnBrk="0" fontAlgn="base" hangingPunct="0">
              <a:spcBef>
                <a:spcPct val="0"/>
              </a:spcBef>
              <a:spcAft>
                <a:spcPct val="0"/>
              </a:spcAft>
              <a:defRPr sz="3600">
                <a:solidFill>
                  <a:schemeClr val="tx1"/>
                </a:solidFill>
                <a:latin typeface="Lato Light"/>
              </a:defRPr>
            </a:lvl6pPr>
            <a:lvl7pPr marL="2971800" indent="-228600" defTabSz="1827213" eaLnBrk="0" fontAlgn="base" hangingPunct="0">
              <a:spcBef>
                <a:spcPct val="0"/>
              </a:spcBef>
              <a:spcAft>
                <a:spcPct val="0"/>
              </a:spcAft>
              <a:defRPr sz="3600">
                <a:solidFill>
                  <a:schemeClr val="tx1"/>
                </a:solidFill>
                <a:latin typeface="Lato Light"/>
              </a:defRPr>
            </a:lvl7pPr>
            <a:lvl8pPr marL="3429000" indent="-228600" defTabSz="1827213" eaLnBrk="0" fontAlgn="base" hangingPunct="0">
              <a:spcBef>
                <a:spcPct val="0"/>
              </a:spcBef>
              <a:spcAft>
                <a:spcPct val="0"/>
              </a:spcAft>
              <a:defRPr sz="3600">
                <a:solidFill>
                  <a:schemeClr val="tx1"/>
                </a:solidFill>
                <a:latin typeface="Lato Light"/>
              </a:defRPr>
            </a:lvl8pPr>
            <a:lvl9pPr marL="3886200" indent="-228600" defTabSz="1827213" eaLnBrk="0" fontAlgn="base" hangingPunct="0">
              <a:spcBef>
                <a:spcPct val="0"/>
              </a:spcBef>
              <a:spcAft>
                <a:spcPct val="0"/>
              </a:spcAft>
              <a:defRPr sz="3600">
                <a:solidFill>
                  <a:schemeClr val="tx1"/>
                </a:solidFill>
                <a:latin typeface="Lato Light"/>
              </a:defRPr>
            </a:lvl9pPr>
          </a:lstStyle>
          <a:p>
            <a:pPr algn="ctr" eaLnBrk="1" hangingPunct="1"/>
            <a:r>
              <a:rPr lang="en-US" altLang="en-US" sz="8800" b="1" dirty="0">
                <a:solidFill>
                  <a:schemeClr val="tx2"/>
                </a:solidFill>
                <a:latin typeface="Montserrat"/>
                <a:ea typeface="Montserrat"/>
                <a:cs typeface="Montserrat"/>
              </a:rPr>
              <a:t>Arguments against SPO</a:t>
            </a:r>
          </a:p>
        </p:txBody>
      </p:sp>
      <p:sp>
        <p:nvSpPr>
          <p:cNvPr id="12" name="TextBox 6">
            <a:extLst>
              <a:ext uri="{FF2B5EF4-FFF2-40B4-BE49-F238E27FC236}">
                <a16:creationId xmlns:a16="http://schemas.microsoft.com/office/drawing/2014/main" id="{32A88EC3-D929-4CB3-8E7D-AFFA1C7F5912}"/>
              </a:ext>
            </a:extLst>
          </p:cNvPr>
          <p:cNvSpPr txBox="1">
            <a:spLocks noChangeArrowheads="1"/>
          </p:cNvSpPr>
          <p:nvPr/>
        </p:nvSpPr>
        <p:spPr bwMode="auto">
          <a:xfrm>
            <a:off x="6230679" y="3253562"/>
            <a:ext cx="12676488" cy="6186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Lato Light"/>
              </a:defRPr>
            </a:lvl1pPr>
            <a:lvl2pPr marL="742950" indent="-285750">
              <a:defRPr sz="3600">
                <a:solidFill>
                  <a:schemeClr val="tx1"/>
                </a:solidFill>
                <a:latin typeface="Lato Light"/>
              </a:defRPr>
            </a:lvl2pPr>
            <a:lvl3pPr marL="1143000" indent="-228600">
              <a:defRPr sz="3600">
                <a:solidFill>
                  <a:schemeClr val="tx1"/>
                </a:solidFill>
                <a:latin typeface="Lato Light"/>
              </a:defRPr>
            </a:lvl3pPr>
            <a:lvl4pPr marL="1600200" indent="-228600">
              <a:defRPr sz="3600">
                <a:solidFill>
                  <a:schemeClr val="tx1"/>
                </a:solidFill>
                <a:latin typeface="Lato Light"/>
              </a:defRPr>
            </a:lvl4pPr>
            <a:lvl5pPr marL="2057400" indent="-228600">
              <a:defRPr sz="3600">
                <a:solidFill>
                  <a:schemeClr val="tx1"/>
                </a:solidFill>
                <a:latin typeface="Lato Light"/>
              </a:defRPr>
            </a:lvl5pPr>
            <a:lvl6pPr marL="2514600" indent="-228600" defTabSz="1827213" eaLnBrk="0" fontAlgn="base" hangingPunct="0">
              <a:spcBef>
                <a:spcPct val="0"/>
              </a:spcBef>
              <a:spcAft>
                <a:spcPct val="0"/>
              </a:spcAft>
              <a:defRPr sz="3600">
                <a:solidFill>
                  <a:schemeClr val="tx1"/>
                </a:solidFill>
                <a:latin typeface="Lato Light"/>
              </a:defRPr>
            </a:lvl6pPr>
            <a:lvl7pPr marL="2971800" indent="-228600" defTabSz="1827213" eaLnBrk="0" fontAlgn="base" hangingPunct="0">
              <a:spcBef>
                <a:spcPct val="0"/>
              </a:spcBef>
              <a:spcAft>
                <a:spcPct val="0"/>
              </a:spcAft>
              <a:defRPr sz="3600">
                <a:solidFill>
                  <a:schemeClr val="tx1"/>
                </a:solidFill>
                <a:latin typeface="Lato Light"/>
              </a:defRPr>
            </a:lvl7pPr>
            <a:lvl8pPr marL="3429000" indent="-228600" defTabSz="1827213" eaLnBrk="0" fontAlgn="base" hangingPunct="0">
              <a:spcBef>
                <a:spcPct val="0"/>
              </a:spcBef>
              <a:spcAft>
                <a:spcPct val="0"/>
              </a:spcAft>
              <a:defRPr sz="3600">
                <a:solidFill>
                  <a:schemeClr val="tx1"/>
                </a:solidFill>
                <a:latin typeface="Lato Light"/>
              </a:defRPr>
            </a:lvl8pPr>
            <a:lvl9pPr marL="3886200" indent="-228600" defTabSz="1827213" eaLnBrk="0" fontAlgn="base" hangingPunct="0">
              <a:spcBef>
                <a:spcPct val="0"/>
              </a:spcBef>
              <a:spcAft>
                <a:spcPct val="0"/>
              </a:spcAft>
              <a:defRPr sz="3600">
                <a:solidFill>
                  <a:schemeClr val="tx1"/>
                </a:solidFill>
                <a:latin typeface="Lato Light"/>
              </a:defRPr>
            </a:lvl9pPr>
          </a:lstStyle>
          <a:p>
            <a:pPr marL="571500" indent="-571500" eaLnBrk="1" hangingPunct="1">
              <a:buFont typeface="Arial" panose="020B0604020202020204" pitchFamily="34" charset="0"/>
              <a:buChar char="•"/>
            </a:pPr>
            <a:r>
              <a:rPr lang="en-US" altLang="en-US" sz="4400" dirty="0">
                <a:solidFill>
                  <a:schemeClr val="tx2"/>
                </a:solidFill>
                <a:latin typeface="Montserrat"/>
                <a:ea typeface="Montserrat"/>
                <a:cs typeface="Montserrat"/>
              </a:rPr>
              <a:t>Unacceptable to flying public?</a:t>
            </a:r>
          </a:p>
          <a:p>
            <a:pPr marL="571500" indent="-571500" eaLnBrk="1" hangingPunct="1">
              <a:buFont typeface="Arial" panose="020B0604020202020204" pitchFamily="34" charset="0"/>
              <a:buChar char="•"/>
            </a:pPr>
            <a:endParaRPr lang="en-US" altLang="en-US" sz="4400" dirty="0">
              <a:solidFill>
                <a:schemeClr val="tx2"/>
              </a:solidFill>
              <a:latin typeface="Montserrat"/>
              <a:ea typeface="Montserrat"/>
              <a:cs typeface="Montserrat"/>
            </a:endParaRPr>
          </a:p>
          <a:p>
            <a:pPr marL="571500" indent="-571500" eaLnBrk="1" hangingPunct="1">
              <a:buFont typeface="Arial" panose="020B0604020202020204" pitchFamily="34" charset="0"/>
              <a:buChar char="•"/>
            </a:pPr>
            <a:r>
              <a:rPr lang="en-US" altLang="en-US" sz="4400" dirty="0">
                <a:solidFill>
                  <a:schemeClr val="tx2"/>
                </a:solidFill>
                <a:latin typeface="Montserrat"/>
                <a:ea typeface="Montserrat"/>
                <a:cs typeface="Montserrat"/>
              </a:rPr>
              <a:t>Too much faith in automation and communication reliability?</a:t>
            </a:r>
          </a:p>
          <a:p>
            <a:pPr marL="571500" indent="-571500" eaLnBrk="1" hangingPunct="1">
              <a:buFont typeface="Arial" panose="020B0604020202020204" pitchFamily="34" charset="0"/>
              <a:buChar char="•"/>
            </a:pPr>
            <a:endParaRPr lang="en-US" altLang="en-US" sz="4400" dirty="0">
              <a:solidFill>
                <a:schemeClr val="tx2"/>
              </a:solidFill>
              <a:latin typeface="Montserrat"/>
              <a:ea typeface="Montserrat"/>
              <a:cs typeface="Montserrat"/>
            </a:endParaRPr>
          </a:p>
          <a:p>
            <a:pPr marL="571500" indent="-571500" eaLnBrk="1" hangingPunct="1">
              <a:buFont typeface="Arial" panose="020B0604020202020204" pitchFamily="34" charset="0"/>
              <a:buChar char="•"/>
            </a:pPr>
            <a:r>
              <a:rPr lang="en-US" altLang="en-US" sz="4400" dirty="0">
                <a:solidFill>
                  <a:schemeClr val="tx2"/>
                </a:solidFill>
                <a:latin typeface="Montserrat"/>
                <a:ea typeface="Montserrat"/>
                <a:cs typeface="Montserrat"/>
              </a:rPr>
              <a:t>Won’t save money, just moves people to the ground?</a:t>
            </a:r>
          </a:p>
          <a:p>
            <a:pPr eaLnBrk="1" hangingPunct="1"/>
            <a:endParaRPr lang="en-US" altLang="en-US" sz="4400" b="1" dirty="0">
              <a:solidFill>
                <a:schemeClr val="tx2"/>
              </a:solidFill>
              <a:latin typeface="Montserrat"/>
              <a:ea typeface="Montserrat"/>
              <a:cs typeface="Montserrat"/>
            </a:endParaRPr>
          </a:p>
          <a:p>
            <a:pPr eaLnBrk="1" hangingPunct="1"/>
            <a:endParaRPr lang="en-US" altLang="en-US" sz="4400" dirty="0">
              <a:solidFill>
                <a:schemeClr val="tx2"/>
              </a:solidFill>
              <a:latin typeface="Montserrat"/>
              <a:ea typeface="Montserrat"/>
              <a:cs typeface="Montserrat"/>
            </a:endParaRPr>
          </a:p>
        </p:txBody>
      </p:sp>
      <p:sp>
        <p:nvSpPr>
          <p:cNvPr id="5" name="Rectangle 4">
            <a:extLst>
              <a:ext uri="{FF2B5EF4-FFF2-40B4-BE49-F238E27FC236}">
                <a16:creationId xmlns:a16="http://schemas.microsoft.com/office/drawing/2014/main" id="{D9BCEC16-E90B-4647-9657-1165742B1D33}"/>
              </a:ext>
            </a:extLst>
          </p:cNvPr>
          <p:cNvSpPr/>
          <p:nvPr/>
        </p:nvSpPr>
        <p:spPr>
          <a:xfrm>
            <a:off x="22326600" y="12987159"/>
            <a:ext cx="2028825" cy="7078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2"/>
                </a:solidFill>
              </a:rPr>
              <a:t>17 of 18</a:t>
            </a:r>
          </a:p>
        </p:txBody>
      </p:sp>
    </p:spTree>
    <p:extLst>
      <p:ext uri="{BB962C8B-B14F-4D97-AF65-F5344CB8AC3E}">
        <p14:creationId xmlns:p14="http://schemas.microsoft.com/office/powerpoint/2010/main" val="2917061020"/>
      </p:ext>
    </p:extLst>
  </p:cSld>
  <p:clrMapOvr>
    <a:masterClrMapping/>
  </p:clrMapOvr>
  <p:transition advClick="0"/>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1866FAE1-3628-4AB9-AD8F-42A1864A1A4B}"/>
              </a:ext>
            </a:extLst>
          </p:cNvPr>
          <p:cNvSpPr/>
          <p:nvPr/>
        </p:nvSpPr>
        <p:spPr>
          <a:xfrm>
            <a:off x="22326600" y="12987159"/>
            <a:ext cx="2028825" cy="7078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2"/>
                </a:solidFill>
              </a:rPr>
              <a:t>18 of 18</a:t>
            </a:r>
          </a:p>
        </p:txBody>
      </p:sp>
      <p:sp>
        <p:nvSpPr>
          <p:cNvPr id="18" name="TextBox 10">
            <a:extLst>
              <a:ext uri="{FF2B5EF4-FFF2-40B4-BE49-F238E27FC236}">
                <a16:creationId xmlns:a16="http://schemas.microsoft.com/office/drawing/2014/main" id="{121F9319-E527-4A15-B631-A9F215569E37}"/>
              </a:ext>
            </a:extLst>
          </p:cNvPr>
          <p:cNvSpPr txBox="1">
            <a:spLocks noChangeArrowheads="1"/>
          </p:cNvSpPr>
          <p:nvPr/>
        </p:nvSpPr>
        <p:spPr bwMode="auto">
          <a:xfrm>
            <a:off x="9566749" y="-146471"/>
            <a:ext cx="5290231"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600">
                <a:solidFill>
                  <a:schemeClr val="tx1"/>
                </a:solidFill>
                <a:latin typeface="Lato Light"/>
              </a:defRPr>
            </a:lvl1pPr>
            <a:lvl2pPr marL="742950" indent="-285750">
              <a:defRPr sz="3600">
                <a:solidFill>
                  <a:schemeClr val="tx1"/>
                </a:solidFill>
                <a:latin typeface="Lato Light"/>
              </a:defRPr>
            </a:lvl2pPr>
            <a:lvl3pPr marL="1143000" indent="-228600">
              <a:defRPr sz="3600">
                <a:solidFill>
                  <a:schemeClr val="tx1"/>
                </a:solidFill>
                <a:latin typeface="Lato Light"/>
              </a:defRPr>
            </a:lvl3pPr>
            <a:lvl4pPr marL="1600200" indent="-228600">
              <a:defRPr sz="3600">
                <a:solidFill>
                  <a:schemeClr val="tx1"/>
                </a:solidFill>
                <a:latin typeface="Lato Light"/>
              </a:defRPr>
            </a:lvl4pPr>
            <a:lvl5pPr marL="2057400" indent="-228600">
              <a:defRPr sz="3600">
                <a:solidFill>
                  <a:schemeClr val="tx1"/>
                </a:solidFill>
                <a:latin typeface="Lato Light"/>
              </a:defRPr>
            </a:lvl5pPr>
            <a:lvl6pPr marL="2514600" indent="-228600" defTabSz="1827213" eaLnBrk="0" fontAlgn="base" hangingPunct="0">
              <a:spcBef>
                <a:spcPct val="0"/>
              </a:spcBef>
              <a:spcAft>
                <a:spcPct val="0"/>
              </a:spcAft>
              <a:defRPr sz="3600">
                <a:solidFill>
                  <a:schemeClr val="tx1"/>
                </a:solidFill>
                <a:latin typeface="Lato Light"/>
              </a:defRPr>
            </a:lvl6pPr>
            <a:lvl7pPr marL="2971800" indent="-228600" defTabSz="1827213" eaLnBrk="0" fontAlgn="base" hangingPunct="0">
              <a:spcBef>
                <a:spcPct val="0"/>
              </a:spcBef>
              <a:spcAft>
                <a:spcPct val="0"/>
              </a:spcAft>
              <a:defRPr sz="3600">
                <a:solidFill>
                  <a:schemeClr val="tx1"/>
                </a:solidFill>
                <a:latin typeface="Lato Light"/>
              </a:defRPr>
            </a:lvl7pPr>
            <a:lvl8pPr marL="3429000" indent="-228600" defTabSz="1827213" eaLnBrk="0" fontAlgn="base" hangingPunct="0">
              <a:spcBef>
                <a:spcPct val="0"/>
              </a:spcBef>
              <a:spcAft>
                <a:spcPct val="0"/>
              </a:spcAft>
              <a:defRPr sz="3600">
                <a:solidFill>
                  <a:schemeClr val="tx1"/>
                </a:solidFill>
                <a:latin typeface="Lato Light"/>
              </a:defRPr>
            </a:lvl8pPr>
            <a:lvl9pPr marL="3886200" indent="-228600" defTabSz="1827213" eaLnBrk="0" fontAlgn="base" hangingPunct="0">
              <a:spcBef>
                <a:spcPct val="0"/>
              </a:spcBef>
              <a:spcAft>
                <a:spcPct val="0"/>
              </a:spcAft>
              <a:defRPr sz="3600">
                <a:solidFill>
                  <a:schemeClr val="tx1"/>
                </a:solidFill>
                <a:latin typeface="Lato Light"/>
              </a:defRPr>
            </a:lvl9pPr>
          </a:lstStyle>
          <a:p>
            <a:pPr algn="ctr" eaLnBrk="1" hangingPunct="1"/>
            <a:r>
              <a:rPr lang="en-US" altLang="en-US" sz="8800" b="1" dirty="0">
                <a:solidFill>
                  <a:schemeClr val="tx2"/>
                </a:solidFill>
                <a:latin typeface="Montserrat"/>
                <a:ea typeface="Montserrat"/>
                <a:cs typeface="Montserrat"/>
              </a:rPr>
              <a:t>Conclusion</a:t>
            </a:r>
          </a:p>
        </p:txBody>
      </p:sp>
      <p:sp>
        <p:nvSpPr>
          <p:cNvPr id="5" name="TextBox 6">
            <a:extLst>
              <a:ext uri="{FF2B5EF4-FFF2-40B4-BE49-F238E27FC236}">
                <a16:creationId xmlns:a16="http://schemas.microsoft.com/office/drawing/2014/main" id="{498F43E4-F9CC-4FA2-9935-34FA41589A47}"/>
              </a:ext>
            </a:extLst>
          </p:cNvPr>
          <p:cNvSpPr txBox="1">
            <a:spLocks noChangeArrowheads="1"/>
          </p:cNvSpPr>
          <p:nvPr/>
        </p:nvSpPr>
        <p:spPr bwMode="auto">
          <a:xfrm>
            <a:off x="4412516" y="4465674"/>
            <a:ext cx="15332149" cy="6740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Lato Light"/>
              </a:defRPr>
            </a:lvl1pPr>
            <a:lvl2pPr marL="742950" indent="-285750">
              <a:defRPr sz="3600">
                <a:solidFill>
                  <a:schemeClr val="tx1"/>
                </a:solidFill>
                <a:latin typeface="Lato Light"/>
              </a:defRPr>
            </a:lvl2pPr>
            <a:lvl3pPr marL="1143000" indent="-228600">
              <a:defRPr sz="3600">
                <a:solidFill>
                  <a:schemeClr val="tx1"/>
                </a:solidFill>
                <a:latin typeface="Lato Light"/>
              </a:defRPr>
            </a:lvl3pPr>
            <a:lvl4pPr marL="1600200" indent="-228600">
              <a:defRPr sz="3600">
                <a:solidFill>
                  <a:schemeClr val="tx1"/>
                </a:solidFill>
                <a:latin typeface="Lato Light"/>
              </a:defRPr>
            </a:lvl4pPr>
            <a:lvl5pPr marL="2057400" indent="-228600">
              <a:defRPr sz="3600">
                <a:solidFill>
                  <a:schemeClr val="tx1"/>
                </a:solidFill>
                <a:latin typeface="Lato Light"/>
              </a:defRPr>
            </a:lvl5pPr>
            <a:lvl6pPr marL="2514600" indent="-228600" defTabSz="1827213" eaLnBrk="0" fontAlgn="base" hangingPunct="0">
              <a:spcBef>
                <a:spcPct val="0"/>
              </a:spcBef>
              <a:spcAft>
                <a:spcPct val="0"/>
              </a:spcAft>
              <a:defRPr sz="3600">
                <a:solidFill>
                  <a:schemeClr val="tx1"/>
                </a:solidFill>
                <a:latin typeface="Lato Light"/>
              </a:defRPr>
            </a:lvl6pPr>
            <a:lvl7pPr marL="2971800" indent="-228600" defTabSz="1827213" eaLnBrk="0" fontAlgn="base" hangingPunct="0">
              <a:spcBef>
                <a:spcPct val="0"/>
              </a:spcBef>
              <a:spcAft>
                <a:spcPct val="0"/>
              </a:spcAft>
              <a:defRPr sz="3600">
                <a:solidFill>
                  <a:schemeClr val="tx1"/>
                </a:solidFill>
                <a:latin typeface="Lato Light"/>
              </a:defRPr>
            </a:lvl7pPr>
            <a:lvl8pPr marL="3429000" indent="-228600" defTabSz="1827213" eaLnBrk="0" fontAlgn="base" hangingPunct="0">
              <a:spcBef>
                <a:spcPct val="0"/>
              </a:spcBef>
              <a:spcAft>
                <a:spcPct val="0"/>
              </a:spcAft>
              <a:defRPr sz="3600">
                <a:solidFill>
                  <a:schemeClr val="tx1"/>
                </a:solidFill>
                <a:latin typeface="Lato Light"/>
              </a:defRPr>
            </a:lvl8pPr>
            <a:lvl9pPr marL="3886200" indent="-228600" defTabSz="1827213" eaLnBrk="0" fontAlgn="base" hangingPunct="0">
              <a:spcBef>
                <a:spcPct val="0"/>
              </a:spcBef>
              <a:spcAft>
                <a:spcPct val="0"/>
              </a:spcAft>
              <a:defRPr sz="3600">
                <a:solidFill>
                  <a:schemeClr val="tx1"/>
                </a:solidFill>
                <a:latin typeface="Lato Light"/>
              </a:defRPr>
            </a:lvl9pPr>
          </a:lstStyle>
          <a:p>
            <a:pPr marL="457200" indent="-457200" eaLnBrk="1" hangingPunct="1">
              <a:buFont typeface="Arial" panose="020B0604020202020204" pitchFamily="34" charset="0"/>
              <a:buChar char="•"/>
            </a:pPr>
            <a:r>
              <a:rPr lang="en-US" altLang="en-US" dirty="0">
                <a:solidFill>
                  <a:schemeClr val="tx2"/>
                </a:solidFill>
                <a:latin typeface="Montserrat"/>
                <a:ea typeface="Montserrat"/>
                <a:cs typeface="Montserrat"/>
              </a:rPr>
              <a:t>A single pilot operation would mean less cost to employ pilots, less time spent on training and there is definitely an interest from the aviation industry</a:t>
            </a:r>
          </a:p>
          <a:p>
            <a:pPr marL="457200" indent="-457200" eaLnBrk="1" hangingPunct="1">
              <a:buFont typeface="Arial" panose="020B0604020202020204" pitchFamily="34" charset="0"/>
              <a:buChar char="•"/>
            </a:pPr>
            <a:endParaRPr lang="en-US" altLang="en-US" dirty="0">
              <a:solidFill>
                <a:schemeClr val="tx2"/>
              </a:solidFill>
              <a:latin typeface="Montserrat"/>
              <a:ea typeface="Montserrat"/>
              <a:cs typeface="Montserrat"/>
            </a:endParaRPr>
          </a:p>
          <a:p>
            <a:pPr marL="457200" indent="-457200" eaLnBrk="1" hangingPunct="1">
              <a:buFont typeface="Arial" panose="020B0604020202020204" pitchFamily="34" charset="0"/>
              <a:buChar char="•"/>
            </a:pPr>
            <a:r>
              <a:rPr lang="en-US" altLang="en-US" dirty="0">
                <a:solidFill>
                  <a:schemeClr val="tx2"/>
                </a:solidFill>
                <a:latin typeface="Montserrat"/>
                <a:ea typeface="Montserrat"/>
                <a:cs typeface="Montserrat"/>
              </a:rPr>
              <a:t>However, major hurdles exist in terms of technology (automation, connectivity, communication security), regulations (certifications on an aircraft) and social acceptance of SPO</a:t>
            </a:r>
          </a:p>
          <a:p>
            <a:pPr marL="457200" indent="-457200" eaLnBrk="1" hangingPunct="1">
              <a:buFont typeface="Arial" panose="020B0604020202020204" pitchFamily="34" charset="0"/>
              <a:buChar char="•"/>
            </a:pPr>
            <a:endParaRPr lang="en-US" altLang="en-US" dirty="0">
              <a:solidFill>
                <a:schemeClr val="tx2"/>
              </a:solidFill>
              <a:latin typeface="Montserrat"/>
              <a:ea typeface="Montserrat"/>
              <a:cs typeface="Montserrat"/>
            </a:endParaRPr>
          </a:p>
          <a:p>
            <a:pPr marL="457200" indent="-457200" eaLnBrk="1" hangingPunct="1">
              <a:buFont typeface="Arial" panose="020B0604020202020204" pitchFamily="34" charset="0"/>
              <a:buChar char="•"/>
            </a:pPr>
            <a:r>
              <a:rPr lang="en-US" altLang="en-US" dirty="0">
                <a:solidFill>
                  <a:schemeClr val="tx2"/>
                </a:solidFill>
                <a:latin typeface="Montserrat"/>
                <a:ea typeface="Montserrat"/>
                <a:cs typeface="Montserrat"/>
              </a:rPr>
              <a:t>Lack of trust in automation and AI based system is also a major issue and hence transparency through the use of explainable AI models is proposed</a:t>
            </a:r>
          </a:p>
          <a:p>
            <a:pPr marL="457200" indent="-457200" eaLnBrk="1" hangingPunct="1">
              <a:buFont typeface="Arial" panose="020B0604020202020204" pitchFamily="34" charset="0"/>
              <a:buChar char="•"/>
            </a:pPr>
            <a:endParaRPr lang="en-US" altLang="en-US" dirty="0">
              <a:solidFill>
                <a:schemeClr val="tx2"/>
              </a:solidFill>
              <a:latin typeface="Montserrat"/>
              <a:ea typeface="Montserrat"/>
              <a:cs typeface="Montserrat"/>
            </a:endParaRPr>
          </a:p>
          <a:p>
            <a:pPr marL="457200" indent="-457200" eaLnBrk="1" hangingPunct="1">
              <a:buFont typeface="Arial" panose="020B0604020202020204" pitchFamily="34" charset="0"/>
              <a:buChar char="•"/>
            </a:pPr>
            <a:r>
              <a:rPr lang="en-US" altLang="en-US" dirty="0">
                <a:solidFill>
                  <a:schemeClr val="tx2"/>
                </a:solidFill>
                <a:latin typeface="Montserrat"/>
                <a:ea typeface="Montserrat"/>
                <a:cs typeface="Montserrat"/>
              </a:rPr>
              <a:t>Pilots, passengers and all stakeholders must be kept in the loop at all stages to realize the vision of cockpit of the future for a single pilot operation</a:t>
            </a:r>
          </a:p>
        </p:txBody>
      </p:sp>
    </p:spTree>
    <p:extLst>
      <p:ext uri="{BB962C8B-B14F-4D97-AF65-F5344CB8AC3E}">
        <p14:creationId xmlns:p14="http://schemas.microsoft.com/office/powerpoint/2010/main" val="483078988"/>
      </p:ext>
    </p:extLst>
  </p:cSld>
  <p:clrMapOvr>
    <a:masterClrMapping/>
  </p:clrMapOvr>
  <p:transition advClick="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0">
            <a:extLst>
              <a:ext uri="{FF2B5EF4-FFF2-40B4-BE49-F238E27FC236}">
                <a16:creationId xmlns:a16="http://schemas.microsoft.com/office/drawing/2014/main" id="{21CD4F38-F7D9-437D-991C-0878E957D96A}"/>
              </a:ext>
            </a:extLst>
          </p:cNvPr>
          <p:cNvSpPr txBox="1">
            <a:spLocks noChangeArrowheads="1"/>
          </p:cNvSpPr>
          <p:nvPr/>
        </p:nvSpPr>
        <p:spPr bwMode="auto">
          <a:xfrm>
            <a:off x="8416530" y="43793"/>
            <a:ext cx="7087389" cy="169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600">
                <a:solidFill>
                  <a:schemeClr val="tx1"/>
                </a:solidFill>
                <a:latin typeface="Lato Light"/>
              </a:defRPr>
            </a:lvl1pPr>
            <a:lvl2pPr marL="742950" indent="-285750">
              <a:defRPr sz="3600">
                <a:solidFill>
                  <a:schemeClr val="tx1"/>
                </a:solidFill>
                <a:latin typeface="Lato Light"/>
              </a:defRPr>
            </a:lvl2pPr>
            <a:lvl3pPr marL="1143000" indent="-228600">
              <a:defRPr sz="3600">
                <a:solidFill>
                  <a:schemeClr val="tx1"/>
                </a:solidFill>
                <a:latin typeface="Lato Light"/>
              </a:defRPr>
            </a:lvl3pPr>
            <a:lvl4pPr marL="1600200" indent="-228600">
              <a:defRPr sz="3600">
                <a:solidFill>
                  <a:schemeClr val="tx1"/>
                </a:solidFill>
                <a:latin typeface="Lato Light"/>
              </a:defRPr>
            </a:lvl4pPr>
            <a:lvl5pPr marL="2057400" indent="-228600">
              <a:defRPr sz="3600">
                <a:solidFill>
                  <a:schemeClr val="tx1"/>
                </a:solidFill>
                <a:latin typeface="Lato Light"/>
              </a:defRPr>
            </a:lvl5pPr>
            <a:lvl6pPr marL="2514600" indent="-228600" defTabSz="1827213" eaLnBrk="0" fontAlgn="base" hangingPunct="0">
              <a:spcBef>
                <a:spcPct val="0"/>
              </a:spcBef>
              <a:spcAft>
                <a:spcPct val="0"/>
              </a:spcAft>
              <a:defRPr sz="3600">
                <a:solidFill>
                  <a:schemeClr val="tx1"/>
                </a:solidFill>
                <a:latin typeface="Lato Light"/>
              </a:defRPr>
            </a:lvl6pPr>
            <a:lvl7pPr marL="2971800" indent="-228600" defTabSz="1827213" eaLnBrk="0" fontAlgn="base" hangingPunct="0">
              <a:spcBef>
                <a:spcPct val="0"/>
              </a:spcBef>
              <a:spcAft>
                <a:spcPct val="0"/>
              </a:spcAft>
              <a:defRPr sz="3600">
                <a:solidFill>
                  <a:schemeClr val="tx1"/>
                </a:solidFill>
                <a:latin typeface="Lato Light"/>
              </a:defRPr>
            </a:lvl7pPr>
            <a:lvl8pPr marL="3429000" indent="-228600" defTabSz="1827213" eaLnBrk="0" fontAlgn="base" hangingPunct="0">
              <a:spcBef>
                <a:spcPct val="0"/>
              </a:spcBef>
              <a:spcAft>
                <a:spcPct val="0"/>
              </a:spcAft>
              <a:defRPr sz="3600">
                <a:solidFill>
                  <a:schemeClr val="tx1"/>
                </a:solidFill>
                <a:latin typeface="Lato Light"/>
              </a:defRPr>
            </a:lvl8pPr>
            <a:lvl9pPr marL="3886200" indent="-228600" defTabSz="1827213" eaLnBrk="0" fontAlgn="base" hangingPunct="0">
              <a:spcBef>
                <a:spcPct val="0"/>
              </a:spcBef>
              <a:spcAft>
                <a:spcPct val="0"/>
              </a:spcAft>
              <a:defRPr sz="3600">
                <a:solidFill>
                  <a:schemeClr val="tx1"/>
                </a:solidFill>
                <a:latin typeface="Lato Light"/>
              </a:defRPr>
            </a:lvl9pPr>
          </a:lstStyle>
          <a:p>
            <a:pPr algn="ctr" eaLnBrk="1" hangingPunct="1"/>
            <a:r>
              <a:rPr lang="en-US" altLang="en-US" sz="10400" b="1" dirty="0">
                <a:solidFill>
                  <a:schemeClr val="tx2"/>
                </a:solidFill>
                <a:latin typeface="Montserrat"/>
                <a:ea typeface="Montserrat"/>
                <a:cs typeface="Montserrat"/>
              </a:rPr>
              <a:t>Introduction</a:t>
            </a:r>
          </a:p>
        </p:txBody>
      </p:sp>
      <p:sp>
        <p:nvSpPr>
          <p:cNvPr id="30728" name="TextBox 46">
            <a:extLst>
              <a:ext uri="{FF2B5EF4-FFF2-40B4-BE49-F238E27FC236}">
                <a16:creationId xmlns:a16="http://schemas.microsoft.com/office/drawing/2014/main" id="{01BA2FF3-245E-4B95-87A2-A0B2F50EA33A}"/>
              </a:ext>
            </a:extLst>
          </p:cNvPr>
          <p:cNvSpPr txBox="1">
            <a:spLocks noChangeArrowheads="1"/>
          </p:cNvSpPr>
          <p:nvPr/>
        </p:nvSpPr>
        <p:spPr bwMode="auto">
          <a:xfrm>
            <a:off x="1" y="2376001"/>
            <a:ext cx="24355424"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Lato Light"/>
              </a:defRPr>
            </a:lvl1pPr>
            <a:lvl2pPr marL="742950" indent="-285750">
              <a:defRPr sz="3600">
                <a:solidFill>
                  <a:schemeClr val="tx1"/>
                </a:solidFill>
                <a:latin typeface="Lato Light"/>
              </a:defRPr>
            </a:lvl2pPr>
            <a:lvl3pPr marL="1143000" indent="-228600">
              <a:defRPr sz="3600">
                <a:solidFill>
                  <a:schemeClr val="tx1"/>
                </a:solidFill>
                <a:latin typeface="Lato Light"/>
              </a:defRPr>
            </a:lvl3pPr>
            <a:lvl4pPr marL="1600200" indent="-228600">
              <a:defRPr sz="3600">
                <a:solidFill>
                  <a:schemeClr val="tx1"/>
                </a:solidFill>
                <a:latin typeface="Lato Light"/>
              </a:defRPr>
            </a:lvl4pPr>
            <a:lvl5pPr marL="2057400" indent="-228600">
              <a:defRPr sz="3600">
                <a:solidFill>
                  <a:schemeClr val="tx1"/>
                </a:solidFill>
                <a:latin typeface="Lato Light"/>
              </a:defRPr>
            </a:lvl5pPr>
            <a:lvl6pPr marL="2514600" indent="-228600" defTabSz="1827213" eaLnBrk="0" fontAlgn="base" hangingPunct="0">
              <a:spcBef>
                <a:spcPct val="0"/>
              </a:spcBef>
              <a:spcAft>
                <a:spcPct val="0"/>
              </a:spcAft>
              <a:defRPr sz="3600">
                <a:solidFill>
                  <a:schemeClr val="tx1"/>
                </a:solidFill>
                <a:latin typeface="Lato Light"/>
              </a:defRPr>
            </a:lvl6pPr>
            <a:lvl7pPr marL="2971800" indent="-228600" defTabSz="1827213" eaLnBrk="0" fontAlgn="base" hangingPunct="0">
              <a:spcBef>
                <a:spcPct val="0"/>
              </a:spcBef>
              <a:spcAft>
                <a:spcPct val="0"/>
              </a:spcAft>
              <a:defRPr sz="3600">
                <a:solidFill>
                  <a:schemeClr val="tx1"/>
                </a:solidFill>
                <a:latin typeface="Lato Light"/>
              </a:defRPr>
            </a:lvl7pPr>
            <a:lvl8pPr marL="3429000" indent="-228600" defTabSz="1827213" eaLnBrk="0" fontAlgn="base" hangingPunct="0">
              <a:spcBef>
                <a:spcPct val="0"/>
              </a:spcBef>
              <a:spcAft>
                <a:spcPct val="0"/>
              </a:spcAft>
              <a:defRPr sz="3600">
                <a:solidFill>
                  <a:schemeClr val="tx1"/>
                </a:solidFill>
                <a:latin typeface="Lato Light"/>
              </a:defRPr>
            </a:lvl8pPr>
            <a:lvl9pPr marL="3886200" indent="-228600" defTabSz="1827213" eaLnBrk="0" fontAlgn="base" hangingPunct="0">
              <a:spcBef>
                <a:spcPct val="0"/>
              </a:spcBef>
              <a:spcAft>
                <a:spcPct val="0"/>
              </a:spcAft>
              <a:defRPr sz="3600">
                <a:solidFill>
                  <a:schemeClr val="tx1"/>
                </a:solidFill>
                <a:latin typeface="Lato Light"/>
              </a:defRPr>
            </a:lvl9pPr>
          </a:lstStyle>
          <a:p>
            <a:pPr algn="ctr" eaLnBrk="1" hangingPunct="1"/>
            <a:r>
              <a:rPr lang="en-US" altLang="en-US" sz="6000" b="1" dirty="0">
                <a:solidFill>
                  <a:schemeClr val="tx2"/>
                </a:solidFill>
                <a:latin typeface="Montserrat"/>
                <a:ea typeface="Montserrat"/>
                <a:cs typeface="Montserrat"/>
              </a:rPr>
              <a:t>What is Single Pilot Operation?</a:t>
            </a:r>
          </a:p>
        </p:txBody>
      </p:sp>
      <p:sp>
        <p:nvSpPr>
          <p:cNvPr id="13" name="Rectangle 12">
            <a:extLst>
              <a:ext uri="{FF2B5EF4-FFF2-40B4-BE49-F238E27FC236}">
                <a16:creationId xmlns:a16="http://schemas.microsoft.com/office/drawing/2014/main" id="{264692B4-13D0-4FAC-8CD8-30946DCFF9A0}"/>
              </a:ext>
            </a:extLst>
          </p:cNvPr>
          <p:cNvSpPr/>
          <p:nvPr/>
        </p:nvSpPr>
        <p:spPr>
          <a:xfrm>
            <a:off x="3108960" y="5669280"/>
            <a:ext cx="17964095" cy="5262979"/>
          </a:xfrm>
          <a:prstGeom prst="rect">
            <a:avLst/>
          </a:prstGeom>
        </p:spPr>
        <p:txBody>
          <a:bodyPr wrap="square">
            <a:spAutoFit/>
          </a:bodyPr>
          <a:lstStyle/>
          <a:p>
            <a:pPr marL="685800" indent="-685800">
              <a:buFont typeface="Arial" panose="020B0604020202020204" pitchFamily="34" charset="0"/>
              <a:buChar char="•"/>
            </a:pPr>
            <a:r>
              <a:rPr lang="en-US" sz="4800" dirty="0">
                <a:solidFill>
                  <a:schemeClr val="tx2"/>
                </a:solidFill>
                <a:latin typeface="Montserrat"/>
              </a:rPr>
              <a:t>Currently, a two pilot system is common for large wide-body aircrafts</a:t>
            </a:r>
          </a:p>
          <a:p>
            <a:pPr marL="685800" indent="-685800">
              <a:buFont typeface="Arial" panose="020B0604020202020204" pitchFamily="34" charset="0"/>
              <a:buChar char="•"/>
            </a:pPr>
            <a:endParaRPr lang="en-US" sz="4800" dirty="0">
              <a:solidFill>
                <a:schemeClr val="tx2"/>
              </a:solidFill>
              <a:latin typeface="Montserrat"/>
            </a:endParaRPr>
          </a:p>
          <a:p>
            <a:pPr marL="685800" indent="-685800">
              <a:buFont typeface="Arial" panose="020B0604020202020204" pitchFamily="34" charset="0"/>
              <a:buChar char="•"/>
            </a:pPr>
            <a:r>
              <a:rPr lang="en-US" sz="4800" dirty="0">
                <a:solidFill>
                  <a:schemeClr val="tx2"/>
                </a:solidFill>
                <a:latin typeface="Montserrat"/>
              </a:rPr>
              <a:t>The potential of a future cockpit featuring only one pilot</a:t>
            </a:r>
          </a:p>
          <a:p>
            <a:pPr marL="685800" indent="-685800">
              <a:buFont typeface="Arial" panose="020B0604020202020204" pitchFamily="34" charset="0"/>
              <a:buChar char="•"/>
            </a:pPr>
            <a:endParaRPr lang="en-US" sz="4800" dirty="0">
              <a:solidFill>
                <a:schemeClr val="tx2"/>
              </a:solidFill>
              <a:latin typeface="Montserrat"/>
            </a:endParaRPr>
          </a:p>
          <a:p>
            <a:pPr marL="685800" indent="-685800">
              <a:buFont typeface="Arial" panose="020B0604020202020204" pitchFamily="34" charset="0"/>
              <a:buChar char="•"/>
            </a:pPr>
            <a:r>
              <a:rPr lang="en-US" sz="4800" dirty="0">
                <a:solidFill>
                  <a:schemeClr val="tx2"/>
                </a:solidFill>
                <a:latin typeface="Montserrat"/>
              </a:rPr>
              <a:t>Interest from NASA, airline companies and aircraft manufacturers</a:t>
            </a:r>
          </a:p>
        </p:txBody>
      </p:sp>
      <p:sp>
        <p:nvSpPr>
          <p:cNvPr id="6" name="Rectangle 5">
            <a:extLst>
              <a:ext uri="{FF2B5EF4-FFF2-40B4-BE49-F238E27FC236}">
                <a16:creationId xmlns:a16="http://schemas.microsoft.com/office/drawing/2014/main" id="{24D3804C-8204-4DC7-918A-40A0AC0E65F8}"/>
              </a:ext>
            </a:extLst>
          </p:cNvPr>
          <p:cNvSpPr/>
          <p:nvPr/>
        </p:nvSpPr>
        <p:spPr>
          <a:xfrm>
            <a:off x="22326600" y="12987159"/>
            <a:ext cx="2028825" cy="7078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2"/>
                </a:solidFill>
              </a:rPr>
              <a:t>2 of 18</a:t>
            </a:r>
          </a:p>
        </p:txBody>
      </p:sp>
    </p:spTree>
    <p:extLst>
      <p:ext uri="{BB962C8B-B14F-4D97-AF65-F5344CB8AC3E}">
        <p14:creationId xmlns:p14="http://schemas.microsoft.com/office/powerpoint/2010/main" val="1840426303"/>
      </p:ext>
    </p:extLst>
  </p:cSld>
  <p:clrMapOvr>
    <a:masterClrMapping/>
  </p:clrMapOvr>
  <p:transition advClick="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67B2A4-F91B-4145-85D2-53B8F68429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2475" y="3831480"/>
            <a:ext cx="11672700" cy="8073815"/>
          </a:xfrm>
          <a:prstGeom prst="rect">
            <a:avLst/>
          </a:prstGeom>
        </p:spPr>
      </p:pic>
      <p:sp>
        <p:nvSpPr>
          <p:cNvPr id="6" name="Rectangle 5">
            <a:extLst>
              <a:ext uri="{FF2B5EF4-FFF2-40B4-BE49-F238E27FC236}">
                <a16:creationId xmlns:a16="http://schemas.microsoft.com/office/drawing/2014/main" id="{C255B6A6-9327-40D7-BD4A-B7EE65AA3DF3}"/>
              </a:ext>
            </a:extLst>
          </p:cNvPr>
          <p:cNvSpPr/>
          <p:nvPr/>
        </p:nvSpPr>
        <p:spPr>
          <a:xfrm>
            <a:off x="38615" y="12595083"/>
            <a:ext cx="18750688" cy="11510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2">
                    <a:lumMod val="95000"/>
                    <a:lumOff val="5000"/>
                  </a:schemeClr>
                </a:solidFill>
              </a:rPr>
              <a:t>Karl D. Bilimoria, Walter W. Johnson, and Paul C. Schutte. 2014. Conceptual framework for single pilot operations. HCI-Aero 2014</a:t>
            </a:r>
          </a:p>
        </p:txBody>
      </p:sp>
      <p:sp>
        <p:nvSpPr>
          <p:cNvPr id="7" name="TextBox 10">
            <a:extLst>
              <a:ext uri="{FF2B5EF4-FFF2-40B4-BE49-F238E27FC236}">
                <a16:creationId xmlns:a16="http://schemas.microsoft.com/office/drawing/2014/main" id="{F5F6479E-810D-4755-9C64-F2C05681105A}"/>
              </a:ext>
            </a:extLst>
          </p:cNvPr>
          <p:cNvSpPr txBox="1">
            <a:spLocks noChangeArrowheads="1"/>
          </p:cNvSpPr>
          <p:nvPr/>
        </p:nvSpPr>
        <p:spPr bwMode="auto">
          <a:xfrm>
            <a:off x="8416530" y="43793"/>
            <a:ext cx="7087389" cy="169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600">
                <a:solidFill>
                  <a:schemeClr val="tx1"/>
                </a:solidFill>
                <a:latin typeface="Lato Light"/>
              </a:defRPr>
            </a:lvl1pPr>
            <a:lvl2pPr marL="742950" indent="-285750">
              <a:defRPr sz="3600">
                <a:solidFill>
                  <a:schemeClr val="tx1"/>
                </a:solidFill>
                <a:latin typeface="Lato Light"/>
              </a:defRPr>
            </a:lvl2pPr>
            <a:lvl3pPr marL="1143000" indent="-228600">
              <a:defRPr sz="3600">
                <a:solidFill>
                  <a:schemeClr val="tx1"/>
                </a:solidFill>
                <a:latin typeface="Lato Light"/>
              </a:defRPr>
            </a:lvl3pPr>
            <a:lvl4pPr marL="1600200" indent="-228600">
              <a:defRPr sz="3600">
                <a:solidFill>
                  <a:schemeClr val="tx1"/>
                </a:solidFill>
                <a:latin typeface="Lato Light"/>
              </a:defRPr>
            </a:lvl4pPr>
            <a:lvl5pPr marL="2057400" indent="-228600">
              <a:defRPr sz="3600">
                <a:solidFill>
                  <a:schemeClr val="tx1"/>
                </a:solidFill>
                <a:latin typeface="Lato Light"/>
              </a:defRPr>
            </a:lvl5pPr>
            <a:lvl6pPr marL="2514600" indent="-228600" defTabSz="1827213" eaLnBrk="0" fontAlgn="base" hangingPunct="0">
              <a:spcBef>
                <a:spcPct val="0"/>
              </a:spcBef>
              <a:spcAft>
                <a:spcPct val="0"/>
              </a:spcAft>
              <a:defRPr sz="3600">
                <a:solidFill>
                  <a:schemeClr val="tx1"/>
                </a:solidFill>
                <a:latin typeface="Lato Light"/>
              </a:defRPr>
            </a:lvl6pPr>
            <a:lvl7pPr marL="2971800" indent="-228600" defTabSz="1827213" eaLnBrk="0" fontAlgn="base" hangingPunct="0">
              <a:spcBef>
                <a:spcPct val="0"/>
              </a:spcBef>
              <a:spcAft>
                <a:spcPct val="0"/>
              </a:spcAft>
              <a:defRPr sz="3600">
                <a:solidFill>
                  <a:schemeClr val="tx1"/>
                </a:solidFill>
                <a:latin typeface="Lato Light"/>
              </a:defRPr>
            </a:lvl7pPr>
            <a:lvl8pPr marL="3429000" indent="-228600" defTabSz="1827213" eaLnBrk="0" fontAlgn="base" hangingPunct="0">
              <a:spcBef>
                <a:spcPct val="0"/>
              </a:spcBef>
              <a:spcAft>
                <a:spcPct val="0"/>
              </a:spcAft>
              <a:defRPr sz="3600">
                <a:solidFill>
                  <a:schemeClr val="tx1"/>
                </a:solidFill>
                <a:latin typeface="Lato Light"/>
              </a:defRPr>
            </a:lvl8pPr>
            <a:lvl9pPr marL="3886200" indent="-228600" defTabSz="1827213" eaLnBrk="0" fontAlgn="base" hangingPunct="0">
              <a:spcBef>
                <a:spcPct val="0"/>
              </a:spcBef>
              <a:spcAft>
                <a:spcPct val="0"/>
              </a:spcAft>
              <a:defRPr sz="3600">
                <a:solidFill>
                  <a:schemeClr val="tx1"/>
                </a:solidFill>
                <a:latin typeface="Lato Light"/>
              </a:defRPr>
            </a:lvl9pPr>
          </a:lstStyle>
          <a:p>
            <a:pPr algn="ctr" eaLnBrk="1" hangingPunct="1"/>
            <a:r>
              <a:rPr lang="en-US" altLang="en-US" sz="10400" b="1" dirty="0">
                <a:solidFill>
                  <a:schemeClr val="tx2"/>
                </a:solidFill>
                <a:latin typeface="Montserrat"/>
                <a:ea typeface="Montserrat"/>
                <a:cs typeface="Montserrat"/>
              </a:rPr>
              <a:t>Introduction</a:t>
            </a:r>
          </a:p>
        </p:txBody>
      </p:sp>
      <p:sp>
        <p:nvSpPr>
          <p:cNvPr id="8" name="TextBox 46">
            <a:extLst>
              <a:ext uri="{FF2B5EF4-FFF2-40B4-BE49-F238E27FC236}">
                <a16:creationId xmlns:a16="http://schemas.microsoft.com/office/drawing/2014/main" id="{9261811F-39BC-4F35-9E28-03B88A5E6369}"/>
              </a:ext>
            </a:extLst>
          </p:cNvPr>
          <p:cNvSpPr txBox="1">
            <a:spLocks noChangeArrowheads="1"/>
          </p:cNvSpPr>
          <p:nvPr/>
        </p:nvSpPr>
        <p:spPr bwMode="auto">
          <a:xfrm>
            <a:off x="1" y="2376001"/>
            <a:ext cx="24355424"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Lato Light"/>
              </a:defRPr>
            </a:lvl1pPr>
            <a:lvl2pPr marL="742950" indent="-285750">
              <a:defRPr sz="3600">
                <a:solidFill>
                  <a:schemeClr val="tx1"/>
                </a:solidFill>
                <a:latin typeface="Lato Light"/>
              </a:defRPr>
            </a:lvl2pPr>
            <a:lvl3pPr marL="1143000" indent="-228600">
              <a:defRPr sz="3600">
                <a:solidFill>
                  <a:schemeClr val="tx1"/>
                </a:solidFill>
                <a:latin typeface="Lato Light"/>
              </a:defRPr>
            </a:lvl3pPr>
            <a:lvl4pPr marL="1600200" indent="-228600">
              <a:defRPr sz="3600">
                <a:solidFill>
                  <a:schemeClr val="tx1"/>
                </a:solidFill>
                <a:latin typeface="Lato Light"/>
              </a:defRPr>
            </a:lvl4pPr>
            <a:lvl5pPr marL="2057400" indent="-228600">
              <a:defRPr sz="3600">
                <a:solidFill>
                  <a:schemeClr val="tx1"/>
                </a:solidFill>
                <a:latin typeface="Lato Light"/>
              </a:defRPr>
            </a:lvl5pPr>
            <a:lvl6pPr marL="2514600" indent="-228600" defTabSz="1827213" eaLnBrk="0" fontAlgn="base" hangingPunct="0">
              <a:spcBef>
                <a:spcPct val="0"/>
              </a:spcBef>
              <a:spcAft>
                <a:spcPct val="0"/>
              </a:spcAft>
              <a:defRPr sz="3600">
                <a:solidFill>
                  <a:schemeClr val="tx1"/>
                </a:solidFill>
                <a:latin typeface="Lato Light"/>
              </a:defRPr>
            </a:lvl6pPr>
            <a:lvl7pPr marL="2971800" indent="-228600" defTabSz="1827213" eaLnBrk="0" fontAlgn="base" hangingPunct="0">
              <a:spcBef>
                <a:spcPct val="0"/>
              </a:spcBef>
              <a:spcAft>
                <a:spcPct val="0"/>
              </a:spcAft>
              <a:defRPr sz="3600">
                <a:solidFill>
                  <a:schemeClr val="tx1"/>
                </a:solidFill>
                <a:latin typeface="Lato Light"/>
              </a:defRPr>
            </a:lvl7pPr>
            <a:lvl8pPr marL="3429000" indent="-228600" defTabSz="1827213" eaLnBrk="0" fontAlgn="base" hangingPunct="0">
              <a:spcBef>
                <a:spcPct val="0"/>
              </a:spcBef>
              <a:spcAft>
                <a:spcPct val="0"/>
              </a:spcAft>
              <a:defRPr sz="3600">
                <a:solidFill>
                  <a:schemeClr val="tx1"/>
                </a:solidFill>
                <a:latin typeface="Lato Light"/>
              </a:defRPr>
            </a:lvl8pPr>
            <a:lvl9pPr marL="3886200" indent="-228600" defTabSz="1827213" eaLnBrk="0" fontAlgn="base" hangingPunct="0">
              <a:spcBef>
                <a:spcPct val="0"/>
              </a:spcBef>
              <a:spcAft>
                <a:spcPct val="0"/>
              </a:spcAft>
              <a:defRPr sz="3600">
                <a:solidFill>
                  <a:schemeClr val="tx1"/>
                </a:solidFill>
                <a:latin typeface="Lato Light"/>
              </a:defRPr>
            </a:lvl9pPr>
          </a:lstStyle>
          <a:p>
            <a:pPr algn="ctr" eaLnBrk="1" hangingPunct="1"/>
            <a:r>
              <a:rPr lang="en-US" altLang="en-US" sz="6000" b="1" dirty="0">
                <a:solidFill>
                  <a:schemeClr val="tx2"/>
                </a:solidFill>
                <a:latin typeface="Montserrat"/>
                <a:ea typeface="Montserrat"/>
                <a:cs typeface="Montserrat"/>
              </a:rPr>
              <a:t>What is Single Pilot Operation?</a:t>
            </a:r>
          </a:p>
        </p:txBody>
      </p:sp>
      <p:sp>
        <p:nvSpPr>
          <p:cNvPr id="11" name="Rectangle 10">
            <a:extLst>
              <a:ext uri="{FF2B5EF4-FFF2-40B4-BE49-F238E27FC236}">
                <a16:creationId xmlns:a16="http://schemas.microsoft.com/office/drawing/2014/main" id="{053DA37E-A675-4E70-A0AB-B8968FE2B3A7}"/>
              </a:ext>
            </a:extLst>
          </p:cNvPr>
          <p:cNvSpPr/>
          <p:nvPr/>
        </p:nvSpPr>
        <p:spPr>
          <a:xfrm>
            <a:off x="22326600" y="12987159"/>
            <a:ext cx="2028825" cy="7078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2"/>
                </a:solidFill>
              </a:rPr>
              <a:t>3 of 18</a:t>
            </a:r>
          </a:p>
        </p:txBody>
      </p:sp>
    </p:spTree>
    <p:extLst>
      <p:ext uri="{BB962C8B-B14F-4D97-AF65-F5344CB8AC3E}">
        <p14:creationId xmlns:p14="http://schemas.microsoft.com/office/powerpoint/2010/main" val="3030069250"/>
      </p:ext>
    </p:extLst>
  </p:cSld>
  <p:clrMapOvr>
    <a:masterClrMapping/>
  </p:clrMapOvr>
  <p:transition advClick="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1AA45A2-41E2-4A79-AE4A-09F6B4E2E8A8}"/>
              </a:ext>
            </a:extLst>
          </p:cNvPr>
          <p:cNvSpPr/>
          <p:nvPr/>
        </p:nvSpPr>
        <p:spPr>
          <a:xfrm>
            <a:off x="141561" y="12813690"/>
            <a:ext cx="20326160" cy="7628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2">
                    <a:lumMod val="95000"/>
                    <a:lumOff val="5000"/>
                  </a:schemeClr>
                </a:solidFill>
              </a:rPr>
              <a:t>Nadine Couture, Nadine Couture, The Aircraft of the Future : Towards the Tangible Cockpit. Proceedings HCI-Aero ’16 (2016)</a:t>
            </a:r>
          </a:p>
        </p:txBody>
      </p:sp>
      <p:sp>
        <p:nvSpPr>
          <p:cNvPr id="7" name="TextBox 10">
            <a:extLst>
              <a:ext uri="{FF2B5EF4-FFF2-40B4-BE49-F238E27FC236}">
                <a16:creationId xmlns:a16="http://schemas.microsoft.com/office/drawing/2014/main" id="{CA200FDC-3C6E-4686-938B-9041B580B70E}"/>
              </a:ext>
            </a:extLst>
          </p:cNvPr>
          <p:cNvSpPr txBox="1">
            <a:spLocks noChangeArrowheads="1"/>
          </p:cNvSpPr>
          <p:nvPr/>
        </p:nvSpPr>
        <p:spPr bwMode="auto">
          <a:xfrm>
            <a:off x="8416530" y="43793"/>
            <a:ext cx="7087389" cy="169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600">
                <a:solidFill>
                  <a:schemeClr val="tx1"/>
                </a:solidFill>
                <a:latin typeface="Lato Light"/>
              </a:defRPr>
            </a:lvl1pPr>
            <a:lvl2pPr marL="742950" indent="-285750">
              <a:defRPr sz="3600">
                <a:solidFill>
                  <a:schemeClr val="tx1"/>
                </a:solidFill>
                <a:latin typeface="Lato Light"/>
              </a:defRPr>
            </a:lvl2pPr>
            <a:lvl3pPr marL="1143000" indent="-228600">
              <a:defRPr sz="3600">
                <a:solidFill>
                  <a:schemeClr val="tx1"/>
                </a:solidFill>
                <a:latin typeface="Lato Light"/>
              </a:defRPr>
            </a:lvl3pPr>
            <a:lvl4pPr marL="1600200" indent="-228600">
              <a:defRPr sz="3600">
                <a:solidFill>
                  <a:schemeClr val="tx1"/>
                </a:solidFill>
                <a:latin typeface="Lato Light"/>
              </a:defRPr>
            </a:lvl4pPr>
            <a:lvl5pPr marL="2057400" indent="-228600">
              <a:defRPr sz="3600">
                <a:solidFill>
                  <a:schemeClr val="tx1"/>
                </a:solidFill>
                <a:latin typeface="Lato Light"/>
              </a:defRPr>
            </a:lvl5pPr>
            <a:lvl6pPr marL="2514600" indent="-228600" defTabSz="1827213" eaLnBrk="0" fontAlgn="base" hangingPunct="0">
              <a:spcBef>
                <a:spcPct val="0"/>
              </a:spcBef>
              <a:spcAft>
                <a:spcPct val="0"/>
              </a:spcAft>
              <a:defRPr sz="3600">
                <a:solidFill>
                  <a:schemeClr val="tx1"/>
                </a:solidFill>
                <a:latin typeface="Lato Light"/>
              </a:defRPr>
            </a:lvl6pPr>
            <a:lvl7pPr marL="2971800" indent="-228600" defTabSz="1827213" eaLnBrk="0" fontAlgn="base" hangingPunct="0">
              <a:spcBef>
                <a:spcPct val="0"/>
              </a:spcBef>
              <a:spcAft>
                <a:spcPct val="0"/>
              </a:spcAft>
              <a:defRPr sz="3600">
                <a:solidFill>
                  <a:schemeClr val="tx1"/>
                </a:solidFill>
                <a:latin typeface="Lato Light"/>
              </a:defRPr>
            </a:lvl7pPr>
            <a:lvl8pPr marL="3429000" indent="-228600" defTabSz="1827213" eaLnBrk="0" fontAlgn="base" hangingPunct="0">
              <a:spcBef>
                <a:spcPct val="0"/>
              </a:spcBef>
              <a:spcAft>
                <a:spcPct val="0"/>
              </a:spcAft>
              <a:defRPr sz="3600">
                <a:solidFill>
                  <a:schemeClr val="tx1"/>
                </a:solidFill>
                <a:latin typeface="Lato Light"/>
              </a:defRPr>
            </a:lvl8pPr>
            <a:lvl9pPr marL="3886200" indent="-228600" defTabSz="1827213" eaLnBrk="0" fontAlgn="base" hangingPunct="0">
              <a:spcBef>
                <a:spcPct val="0"/>
              </a:spcBef>
              <a:spcAft>
                <a:spcPct val="0"/>
              </a:spcAft>
              <a:defRPr sz="3600">
                <a:solidFill>
                  <a:schemeClr val="tx1"/>
                </a:solidFill>
                <a:latin typeface="Lato Light"/>
              </a:defRPr>
            </a:lvl9pPr>
          </a:lstStyle>
          <a:p>
            <a:pPr algn="ctr" eaLnBrk="1" hangingPunct="1"/>
            <a:r>
              <a:rPr lang="en-US" altLang="en-US" sz="10400" b="1" dirty="0">
                <a:solidFill>
                  <a:schemeClr val="tx2"/>
                </a:solidFill>
                <a:latin typeface="Montserrat"/>
                <a:ea typeface="Montserrat"/>
                <a:cs typeface="Montserrat"/>
              </a:rPr>
              <a:t>Introduction</a:t>
            </a:r>
          </a:p>
        </p:txBody>
      </p:sp>
      <p:sp>
        <p:nvSpPr>
          <p:cNvPr id="9" name="TextBox 46">
            <a:extLst>
              <a:ext uri="{FF2B5EF4-FFF2-40B4-BE49-F238E27FC236}">
                <a16:creationId xmlns:a16="http://schemas.microsoft.com/office/drawing/2014/main" id="{2C795075-EA93-4168-A797-053C4C7673C6}"/>
              </a:ext>
            </a:extLst>
          </p:cNvPr>
          <p:cNvSpPr txBox="1">
            <a:spLocks noChangeArrowheads="1"/>
          </p:cNvSpPr>
          <p:nvPr/>
        </p:nvSpPr>
        <p:spPr bwMode="auto">
          <a:xfrm>
            <a:off x="1" y="2376001"/>
            <a:ext cx="24355424"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Lato Light"/>
              </a:defRPr>
            </a:lvl1pPr>
            <a:lvl2pPr marL="742950" indent="-285750">
              <a:defRPr sz="3600">
                <a:solidFill>
                  <a:schemeClr val="tx1"/>
                </a:solidFill>
                <a:latin typeface="Lato Light"/>
              </a:defRPr>
            </a:lvl2pPr>
            <a:lvl3pPr marL="1143000" indent="-228600">
              <a:defRPr sz="3600">
                <a:solidFill>
                  <a:schemeClr val="tx1"/>
                </a:solidFill>
                <a:latin typeface="Lato Light"/>
              </a:defRPr>
            </a:lvl3pPr>
            <a:lvl4pPr marL="1600200" indent="-228600">
              <a:defRPr sz="3600">
                <a:solidFill>
                  <a:schemeClr val="tx1"/>
                </a:solidFill>
                <a:latin typeface="Lato Light"/>
              </a:defRPr>
            </a:lvl4pPr>
            <a:lvl5pPr marL="2057400" indent="-228600">
              <a:defRPr sz="3600">
                <a:solidFill>
                  <a:schemeClr val="tx1"/>
                </a:solidFill>
                <a:latin typeface="Lato Light"/>
              </a:defRPr>
            </a:lvl5pPr>
            <a:lvl6pPr marL="2514600" indent="-228600" defTabSz="1827213" eaLnBrk="0" fontAlgn="base" hangingPunct="0">
              <a:spcBef>
                <a:spcPct val="0"/>
              </a:spcBef>
              <a:spcAft>
                <a:spcPct val="0"/>
              </a:spcAft>
              <a:defRPr sz="3600">
                <a:solidFill>
                  <a:schemeClr val="tx1"/>
                </a:solidFill>
                <a:latin typeface="Lato Light"/>
              </a:defRPr>
            </a:lvl6pPr>
            <a:lvl7pPr marL="2971800" indent="-228600" defTabSz="1827213" eaLnBrk="0" fontAlgn="base" hangingPunct="0">
              <a:spcBef>
                <a:spcPct val="0"/>
              </a:spcBef>
              <a:spcAft>
                <a:spcPct val="0"/>
              </a:spcAft>
              <a:defRPr sz="3600">
                <a:solidFill>
                  <a:schemeClr val="tx1"/>
                </a:solidFill>
                <a:latin typeface="Lato Light"/>
              </a:defRPr>
            </a:lvl7pPr>
            <a:lvl8pPr marL="3429000" indent="-228600" defTabSz="1827213" eaLnBrk="0" fontAlgn="base" hangingPunct="0">
              <a:spcBef>
                <a:spcPct val="0"/>
              </a:spcBef>
              <a:spcAft>
                <a:spcPct val="0"/>
              </a:spcAft>
              <a:defRPr sz="3600">
                <a:solidFill>
                  <a:schemeClr val="tx1"/>
                </a:solidFill>
                <a:latin typeface="Lato Light"/>
              </a:defRPr>
            </a:lvl8pPr>
            <a:lvl9pPr marL="3886200" indent="-228600" defTabSz="1827213" eaLnBrk="0" fontAlgn="base" hangingPunct="0">
              <a:spcBef>
                <a:spcPct val="0"/>
              </a:spcBef>
              <a:spcAft>
                <a:spcPct val="0"/>
              </a:spcAft>
              <a:defRPr sz="3600">
                <a:solidFill>
                  <a:schemeClr val="tx1"/>
                </a:solidFill>
                <a:latin typeface="Lato Light"/>
              </a:defRPr>
            </a:lvl9pPr>
          </a:lstStyle>
          <a:p>
            <a:pPr algn="ctr" eaLnBrk="1" hangingPunct="1"/>
            <a:r>
              <a:rPr lang="en-US" altLang="en-US" sz="6000" b="1" dirty="0">
                <a:solidFill>
                  <a:schemeClr val="tx2"/>
                </a:solidFill>
                <a:latin typeface="Montserrat"/>
                <a:ea typeface="Montserrat"/>
                <a:cs typeface="Montserrat"/>
              </a:rPr>
              <a:t>In What context?</a:t>
            </a:r>
          </a:p>
        </p:txBody>
      </p:sp>
      <p:grpSp>
        <p:nvGrpSpPr>
          <p:cNvPr id="14" name="Group 13">
            <a:extLst>
              <a:ext uri="{FF2B5EF4-FFF2-40B4-BE49-F238E27FC236}">
                <a16:creationId xmlns:a16="http://schemas.microsoft.com/office/drawing/2014/main" id="{520B5C54-C9AD-4512-B472-D0F85FAEF65C}"/>
              </a:ext>
            </a:extLst>
          </p:cNvPr>
          <p:cNvGrpSpPr/>
          <p:nvPr/>
        </p:nvGrpSpPr>
        <p:grpSpPr>
          <a:xfrm>
            <a:off x="1848449" y="6858000"/>
            <a:ext cx="20223553" cy="5508293"/>
            <a:chOff x="1848447" y="4031101"/>
            <a:chExt cx="20223553" cy="5508293"/>
          </a:xfrm>
        </p:grpSpPr>
        <p:pic>
          <p:nvPicPr>
            <p:cNvPr id="8" name="Picture 7">
              <a:extLst>
                <a:ext uri="{FF2B5EF4-FFF2-40B4-BE49-F238E27FC236}">
                  <a16:creationId xmlns:a16="http://schemas.microsoft.com/office/drawing/2014/main" id="{828DC3EB-D919-48CF-A9E7-17FD902F10D4}"/>
                </a:ext>
              </a:extLst>
            </p:cNvPr>
            <p:cNvPicPr>
              <a:picLocks noChangeAspect="1"/>
            </p:cNvPicPr>
            <p:nvPr/>
          </p:nvPicPr>
          <p:blipFill>
            <a:blip r:embed="rId3"/>
            <a:stretch>
              <a:fillRect/>
            </a:stretch>
          </p:blipFill>
          <p:spPr>
            <a:xfrm>
              <a:off x="1848447" y="4031101"/>
              <a:ext cx="20223553" cy="5508293"/>
            </a:xfrm>
            <a:prstGeom prst="rect">
              <a:avLst/>
            </a:prstGeom>
          </p:spPr>
        </p:pic>
        <p:sp>
          <p:nvSpPr>
            <p:cNvPr id="12" name="Rectangle 11">
              <a:extLst>
                <a:ext uri="{FF2B5EF4-FFF2-40B4-BE49-F238E27FC236}">
                  <a16:creationId xmlns:a16="http://schemas.microsoft.com/office/drawing/2014/main" id="{202D57C3-079F-4288-B0C5-04019FD9AD55}"/>
                </a:ext>
              </a:extLst>
            </p:cNvPr>
            <p:cNvSpPr/>
            <p:nvPr/>
          </p:nvSpPr>
          <p:spPr>
            <a:xfrm>
              <a:off x="1848448" y="8847786"/>
              <a:ext cx="2362944" cy="5112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929265E-3E1A-4B01-8FB7-0E9F85366BA8}"/>
                </a:ext>
              </a:extLst>
            </p:cNvPr>
            <p:cNvSpPr/>
            <p:nvPr/>
          </p:nvSpPr>
          <p:spPr>
            <a:xfrm>
              <a:off x="20719964" y="8742607"/>
              <a:ext cx="582741" cy="6164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TextBox 46">
            <a:extLst>
              <a:ext uri="{FF2B5EF4-FFF2-40B4-BE49-F238E27FC236}">
                <a16:creationId xmlns:a16="http://schemas.microsoft.com/office/drawing/2014/main" id="{C09D385D-58C9-4FB1-BDD1-9F717B3FEDC0}"/>
              </a:ext>
            </a:extLst>
          </p:cNvPr>
          <p:cNvSpPr txBox="1">
            <a:spLocks noChangeArrowheads="1"/>
          </p:cNvSpPr>
          <p:nvPr/>
        </p:nvSpPr>
        <p:spPr bwMode="auto">
          <a:xfrm>
            <a:off x="9430870" y="3829173"/>
            <a:ext cx="6879872"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Lato Light"/>
              </a:defRPr>
            </a:lvl1pPr>
            <a:lvl2pPr marL="742950" indent="-285750">
              <a:defRPr sz="3600">
                <a:solidFill>
                  <a:schemeClr val="tx1"/>
                </a:solidFill>
                <a:latin typeface="Lato Light"/>
              </a:defRPr>
            </a:lvl2pPr>
            <a:lvl3pPr marL="1143000" indent="-228600">
              <a:defRPr sz="3600">
                <a:solidFill>
                  <a:schemeClr val="tx1"/>
                </a:solidFill>
                <a:latin typeface="Lato Light"/>
              </a:defRPr>
            </a:lvl3pPr>
            <a:lvl4pPr marL="1600200" indent="-228600">
              <a:defRPr sz="3600">
                <a:solidFill>
                  <a:schemeClr val="tx1"/>
                </a:solidFill>
                <a:latin typeface="Lato Light"/>
              </a:defRPr>
            </a:lvl4pPr>
            <a:lvl5pPr marL="2057400" indent="-228600">
              <a:defRPr sz="3600">
                <a:solidFill>
                  <a:schemeClr val="tx1"/>
                </a:solidFill>
                <a:latin typeface="Lato Light"/>
              </a:defRPr>
            </a:lvl5pPr>
            <a:lvl6pPr marL="2514600" indent="-228600" defTabSz="1827213" eaLnBrk="0" fontAlgn="base" hangingPunct="0">
              <a:spcBef>
                <a:spcPct val="0"/>
              </a:spcBef>
              <a:spcAft>
                <a:spcPct val="0"/>
              </a:spcAft>
              <a:defRPr sz="3600">
                <a:solidFill>
                  <a:schemeClr val="tx1"/>
                </a:solidFill>
                <a:latin typeface="Lato Light"/>
              </a:defRPr>
            </a:lvl6pPr>
            <a:lvl7pPr marL="2971800" indent="-228600" defTabSz="1827213" eaLnBrk="0" fontAlgn="base" hangingPunct="0">
              <a:spcBef>
                <a:spcPct val="0"/>
              </a:spcBef>
              <a:spcAft>
                <a:spcPct val="0"/>
              </a:spcAft>
              <a:defRPr sz="3600">
                <a:solidFill>
                  <a:schemeClr val="tx1"/>
                </a:solidFill>
                <a:latin typeface="Lato Light"/>
              </a:defRPr>
            </a:lvl7pPr>
            <a:lvl8pPr marL="3429000" indent="-228600" defTabSz="1827213" eaLnBrk="0" fontAlgn="base" hangingPunct="0">
              <a:spcBef>
                <a:spcPct val="0"/>
              </a:spcBef>
              <a:spcAft>
                <a:spcPct val="0"/>
              </a:spcAft>
              <a:defRPr sz="3600">
                <a:solidFill>
                  <a:schemeClr val="tx1"/>
                </a:solidFill>
                <a:latin typeface="Lato Light"/>
              </a:defRPr>
            </a:lvl8pPr>
            <a:lvl9pPr marL="3886200" indent="-228600" defTabSz="1827213" eaLnBrk="0" fontAlgn="base" hangingPunct="0">
              <a:spcBef>
                <a:spcPct val="0"/>
              </a:spcBef>
              <a:spcAft>
                <a:spcPct val="0"/>
              </a:spcAft>
              <a:defRPr sz="3600">
                <a:solidFill>
                  <a:schemeClr val="tx1"/>
                </a:solidFill>
                <a:latin typeface="Lato Light"/>
              </a:defRPr>
            </a:lvl9pPr>
          </a:lstStyle>
          <a:p>
            <a:pPr marL="685800" indent="-685800" eaLnBrk="1" hangingPunct="1">
              <a:buFont typeface="Arial" panose="020B0604020202020204" pitchFamily="34" charset="0"/>
              <a:buChar char="•"/>
            </a:pPr>
            <a:r>
              <a:rPr lang="en-US" altLang="en-US" sz="4800" dirty="0">
                <a:solidFill>
                  <a:schemeClr val="tx2"/>
                </a:solidFill>
                <a:latin typeface="Montserrat"/>
                <a:ea typeface="Montserrat"/>
                <a:cs typeface="Montserrat"/>
              </a:rPr>
              <a:t>Commercial </a:t>
            </a:r>
          </a:p>
          <a:p>
            <a:pPr marL="685800" indent="-685800" eaLnBrk="1" hangingPunct="1">
              <a:buFont typeface="Arial" panose="020B0604020202020204" pitchFamily="34" charset="0"/>
              <a:buChar char="•"/>
            </a:pPr>
            <a:r>
              <a:rPr lang="en-US" altLang="en-US" sz="4800" dirty="0">
                <a:solidFill>
                  <a:schemeClr val="tx2"/>
                </a:solidFill>
                <a:latin typeface="Montserrat"/>
                <a:ea typeface="Montserrat"/>
                <a:cs typeface="Montserrat"/>
              </a:rPr>
              <a:t>Wide Body </a:t>
            </a:r>
          </a:p>
          <a:p>
            <a:pPr marL="685800" indent="-685800" eaLnBrk="1" hangingPunct="1">
              <a:buFont typeface="Arial" panose="020B0604020202020204" pitchFamily="34" charset="0"/>
              <a:buChar char="•"/>
            </a:pPr>
            <a:r>
              <a:rPr lang="en-US" altLang="en-US" sz="4800" dirty="0">
                <a:solidFill>
                  <a:schemeClr val="tx2"/>
                </a:solidFill>
                <a:latin typeface="Montserrat"/>
                <a:ea typeface="Montserrat"/>
                <a:cs typeface="Montserrat"/>
              </a:rPr>
              <a:t>Long-haul</a:t>
            </a:r>
          </a:p>
        </p:txBody>
      </p:sp>
      <p:sp>
        <p:nvSpPr>
          <p:cNvPr id="10" name="Rectangle 9">
            <a:extLst>
              <a:ext uri="{FF2B5EF4-FFF2-40B4-BE49-F238E27FC236}">
                <a16:creationId xmlns:a16="http://schemas.microsoft.com/office/drawing/2014/main" id="{5CABA355-AA91-466E-B53A-B7D28F8A95ED}"/>
              </a:ext>
            </a:extLst>
          </p:cNvPr>
          <p:cNvSpPr/>
          <p:nvPr/>
        </p:nvSpPr>
        <p:spPr>
          <a:xfrm>
            <a:off x="22326600" y="12987159"/>
            <a:ext cx="2028825" cy="7078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2"/>
                </a:solidFill>
              </a:rPr>
              <a:t>4 of 18</a:t>
            </a:r>
          </a:p>
        </p:txBody>
      </p:sp>
    </p:spTree>
    <p:extLst>
      <p:ext uri="{BB962C8B-B14F-4D97-AF65-F5344CB8AC3E}">
        <p14:creationId xmlns:p14="http://schemas.microsoft.com/office/powerpoint/2010/main" val="9255060"/>
      </p:ext>
    </p:extLst>
  </p:cSld>
  <p:clrMapOvr>
    <a:masterClrMapping/>
  </p:clrMapOvr>
  <p:transition advClick="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Group 64">
            <a:extLst>
              <a:ext uri="{FF2B5EF4-FFF2-40B4-BE49-F238E27FC236}">
                <a16:creationId xmlns:a16="http://schemas.microsoft.com/office/drawing/2014/main" id="{2771D3DA-C0AD-4A05-9E23-0B1B7A856C0C}"/>
              </a:ext>
            </a:extLst>
          </p:cNvPr>
          <p:cNvGrpSpPr/>
          <p:nvPr/>
        </p:nvGrpSpPr>
        <p:grpSpPr>
          <a:xfrm>
            <a:off x="13488770" y="8773371"/>
            <a:ext cx="3166122" cy="3624756"/>
            <a:chOff x="10630859" y="9513279"/>
            <a:chExt cx="3166946" cy="3625703"/>
          </a:xfrm>
        </p:grpSpPr>
        <p:sp>
          <p:nvSpPr>
            <p:cNvPr id="31" name="Diagonal Stripe 30">
              <a:extLst>
                <a:ext uri="{FF2B5EF4-FFF2-40B4-BE49-F238E27FC236}">
                  <a16:creationId xmlns:a16="http://schemas.microsoft.com/office/drawing/2014/main" id="{5463FED9-3597-4282-A206-53A2C2B8CD6A}"/>
                </a:ext>
              </a:extLst>
            </p:cNvPr>
            <p:cNvSpPr/>
            <p:nvPr/>
          </p:nvSpPr>
          <p:spPr>
            <a:xfrm rot="2699999">
              <a:off x="10630859" y="9513279"/>
              <a:ext cx="3166946" cy="3166946"/>
            </a:xfrm>
            <a:prstGeom prst="diagStripe">
              <a:avLst>
                <a:gd name="adj" fmla="val 63445"/>
              </a:avLst>
            </a:prstGeom>
            <a:solidFill>
              <a:srgbClr val="445469"/>
            </a:solidFill>
            <a:ln w="12700" cap="flat" cmpd="sng" algn="ctr">
              <a:noFill/>
              <a:prstDash val="solid"/>
              <a:miter lim="800000"/>
            </a:ln>
            <a:effectLst/>
          </p:spPr>
          <p:txBody>
            <a:bodyPr rtlCol="0" anchor="ctr"/>
            <a:lstStyle/>
            <a:p>
              <a:pPr algn="ctr" defTabSz="1827977">
                <a:defRPr/>
              </a:pPr>
              <a:endParaRPr lang="en-US" sz="1800" kern="0" dirty="0">
                <a:solidFill>
                  <a:srgbClr val="737572"/>
                </a:solidFill>
                <a:latin typeface="Open Sans Regular" charset="0"/>
              </a:endParaRPr>
            </a:p>
          </p:txBody>
        </p:sp>
        <p:cxnSp>
          <p:nvCxnSpPr>
            <p:cNvPr id="34" name="Straight Connector 33">
              <a:extLst>
                <a:ext uri="{FF2B5EF4-FFF2-40B4-BE49-F238E27FC236}">
                  <a16:creationId xmlns:a16="http://schemas.microsoft.com/office/drawing/2014/main" id="{1256E6E7-466E-4C7A-B630-662E9D31254A}"/>
                </a:ext>
              </a:extLst>
            </p:cNvPr>
            <p:cNvCxnSpPr>
              <a:cxnSpLocks/>
            </p:cNvCxnSpPr>
            <p:nvPr/>
          </p:nvCxnSpPr>
          <p:spPr>
            <a:xfrm>
              <a:off x="12247820" y="11331287"/>
              <a:ext cx="0" cy="914400"/>
            </a:xfrm>
            <a:prstGeom prst="line">
              <a:avLst/>
            </a:prstGeom>
            <a:noFill/>
            <a:ln w="28575" cap="flat" cmpd="sng" algn="ctr">
              <a:solidFill>
                <a:srgbClr val="445469"/>
              </a:solidFill>
              <a:prstDash val="solid"/>
              <a:miter lim="800000"/>
              <a:tailEnd type="oval" w="lg" len="lg"/>
            </a:ln>
            <a:effectLst/>
          </p:spPr>
        </p:cxnSp>
        <p:sp>
          <p:nvSpPr>
            <p:cNvPr id="38" name="TextBox 37">
              <a:extLst>
                <a:ext uri="{FF2B5EF4-FFF2-40B4-BE49-F238E27FC236}">
                  <a16:creationId xmlns:a16="http://schemas.microsoft.com/office/drawing/2014/main" id="{BB7967B7-AAB5-46D3-A3B4-AD6E03FC9E19}"/>
                </a:ext>
              </a:extLst>
            </p:cNvPr>
            <p:cNvSpPr txBox="1"/>
            <p:nvPr/>
          </p:nvSpPr>
          <p:spPr>
            <a:xfrm>
              <a:off x="11654250" y="10398356"/>
              <a:ext cx="1121113" cy="554014"/>
            </a:xfrm>
            <a:prstGeom prst="rect">
              <a:avLst/>
            </a:prstGeom>
            <a:noFill/>
          </p:spPr>
          <p:txBody>
            <a:bodyPr wrap="none" rtlCol="0" anchor="ctr" anchorCtr="0">
              <a:spAutoFit/>
            </a:bodyPr>
            <a:lstStyle/>
            <a:p>
              <a:pPr algn="ctr" defTabSz="1827977"/>
              <a:r>
                <a:rPr lang="en-US" sz="2999" b="1" dirty="0">
                  <a:solidFill>
                    <a:srgbClr val="FFFFFF"/>
                  </a:solidFill>
                  <a:latin typeface="Montserrat Bold" charset="0"/>
                  <a:ea typeface="Montserrat Bold" charset="0"/>
                  <a:cs typeface="Montserrat Bold" charset="0"/>
                </a:rPr>
                <a:t>1980s</a:t>
              </a:r>
            </a:p>
          </p:txBody>
        </p:sp>
        <p:sp>
          <p:nvSpPr>
            <p:cNvPr id="40" name="TextBox 39">
              <a:extLst>
                <a:ext uri="{FF2B5EF4-FFF2-40B4-BE49-F238E27FC236}">
                  <a16:creationId xmlns:a16="http://schemas.microsoft.com/office/drawing/2014/main" id="{C441D1DA-4282-429B-8319-0D9DAD1A01C7}"/>
                </a:ext>
              </a:extLst>
            </p:cNvPr>
            <p:cNvSpPr txBox="1"/>
            <p:nvPr/>
          </p:nvSpPr>
          <p:spPr>
            <a:xfrm>
              <a:off x="10678233" y="12584967"/>
              <a:ext cx="3035660" cy="554015"/>
            </a:xfrm>
            <a:prstGeom prst="rect">
              <a:avLst/>
            </a:prstGeom>
            <a:noFill/>
          </p:spPr>
          <p:txBody>
            <a:bodyPr wrap="none" rtlCol="0" anchor="ctr" anchorCtr="0">
              <a:spAutoFit/>
            </a:bodyPr>
            <a:lstStyle/>
            <a:p>
              <a:pPr algn="ctr" defTabSz="1827977"/>
              <a:r>
                <a:rPr lang="en-US" sz="2999" b="1" dirty="0">
                  <a:solidFill>
                    <a:srgbClr val="445469"/>
                  </a:solidFill>
                  <a:latin typeface="Montserrat Bold" charset="0"/>
                  <a:ea typeface="Montserrat Bold" charset="0"/>
                  <a:cs typeface="Montserrat Bold" charset="0"/>
                </a:rPr>
                <a:t>Crew size of three</a:t>
              </a:r>
            </a:p>
          </p:txBody>
        </p:sp>
      </p:grpSp>
      <p:grpSp>
        <p:nvGrpSpPr>
          <p:cNvPr id="67" name="Group 66">
            <a:extLst>
              <a:ext uri="{FF2B5EF4-FFF2-40B4-BE49-F238E27FC236}">
                <a16:creationId xmlns:a16="http://schemas.microsoft.com/office/drawing/2014/main" id="{51E5229A-82AB-496F-9761-2A01D1F143B5}"/>
              </a:ext>
            </a:extLst>
          </p:cNvPr>
          <p:cNvGrpSpPr/>
          <p:nvPr/>
        </p:nvGrpSpPr>
        <p:grpSpPr>
          <a:xfrm>
            <a:off x="18626059" y="7951005"/>
            <a:ext cx="3448573" cy="4259267"/>
            <a:chOff x="14697630" y="8690687"/>
            <a:chExt cx="3449471" cy="4260377"/>
          </a:xfrm>
        </p:grpSpPr>
        <p:sp>
          <p:nvSpPr>
            <p:cNvPr id="33" name="Diagonal Stripe 32">
              <a:extLst>
                <a:ext uri="{FF2B5EF4-FFF2-40B4-BE49-F238E27FC236}">
                  <a16:creationId xmlns:a16="http://schemas.microsoft.com/office/drawing/2014/main" id="{B35D1EA0-2264-41D9-B5C6-9A9475E76950}"/>
                </a:ext>
              </a:extLst>
            </p:cNvPr>
            <p:cNvSpPr/>
            <p:nvPr/>
          </p:nvSpPr>
          <p:spPr>
            <a:xfrm rot="13499999">
              <a:off x="14813370" y="8690687"/>
              <a:ext cx="3166946" cy="3166946"/>
            </a:xfrm>
            <a:prstGeom prst="diagStripe">
              <a:avLst>
                <a:gd name="adj" fmla="val 63445"/>
              </a:avLst>
            </a:prstGeom>
            <a:solidFill>
              <a:srgbClr val="8AC153"/>
            </a:solidFill>
            <a:ln w="12700" cap="flat" cmpd="sng" algn="ctr">
              <a:noFill/>
              <a:prstDash val="solid"/>
              <a:miter lim="800000"/>
            </a:ln>
            <a:effectLst/>
          </p:spPr>
          <p:txBody>
            <a:bodyPr rtlCol="0" anchor="ctr"/>
            <a:lstStyle/>
            <a:p>
              <a:pPr algn="ctr" defTabSz="1827977">
                <a:defRPr/>
              </a:pPr>
              <a:endParaRPr lang="en-US" sz="1800" kern="0" dirty="0">
                <a:solidFill>
                  <a:srgbClr val="737572"/>
                </a:solidFill>
                <a:latin typeface="Open Sans Regular" charset="0"/>
              </a:endParaRPr>
            </a:p>
          </p:txBody>
        </p:sp>
        <p:sp>
          <p:nvSpPr>
            <p:cNvPr id="39" name="TextBox 38">
              <a:extLst>
                <a:ext uri="{FF2B5EF4-FFF2-40B4-BE49-F238E27FC236}">
                  <a16:creationId xmlns:a16="http://schemas.microsoft.com/office/drawing/2014/main" id="{4C09C222-F0C7-45F4-B96B-5AA81D5B275B}"/>
                </a:ext>
              </a:extLst>
            </p:cNvPr>
            <p:cNvSpPr txBox="1"/>
            <p:nvPr/>
          </p:nvSpPr>
          <p:spPr>
            <a:xfrm>
              <a:off x="15973370" y="10398356"/>
              <a:ext cx="967184" cy="554014"/>
            </a:xfrm>
            <a:prstGeom prst="rect">
              <a:avLst/>
            </a:prstGeom>
            <a:noFill/>
          </p:spPr>
          <p:txBody>
            <a:bodyPr wrap="none" rtlCol="0" anchor="ctr" anchorCtr="0">
              <a:spAutoFit/>
            </a:bodyPr>
            <a:lstStyle/>
            <a:p>
              <a:pPr algn="ctr" defTabSz="1827977"/>
              <a:r>
                <a:rPr lang="en-US" sz="2999" b="1" dirty="0">
                  <a:solidFill>
                    <a:srgbClr val="FFFFFF"/>
                  </a:solidFill>
                  <a:latin typeface="Montserrat Bold" charset="0"/>
                  <a:ea typeface="Montserrat Bold" charset="0"/>
                  <a:cs typeface="Montserrat Bold" charset="0"/>
                </a:rPr>
                <a:t>2019</a:t>
              </a:r>
            </a:p>
          </p:txBody>
        </p:sp>
        <p:cxnSp>
          <p:nvCxnSpPr>
            <p:cNvPr id="42" name="Straight Connector 41">
              <a:extLst>
                <a:ext uri="{FF2B5EF4-FFF2-40B4-BE49-F238E27FC236}">
                  <a16:creationId xmlns:a16="http://schemas.microsoft.com/office/drawing/2014/main" id="{9A815DD0-4F3F-46D2-9A3C-84A74006C966}"/>
                </a:ext>
              </a:extLst>
            </p:cNvPr>
            <p:cNvCxnSpPr/>
            <p:nvPr/>
          </p:nvCxnSpPr>
          <p:spPr>
            <a:xfrm flipH="1">
              <a:off x="16413191" y="11308202"/>
              <a:ext cx="1" cy="914400"/>
            </a:xfrm>
            <a:prstGeom prst="line">
              <a:avLst/>
            </a:prstGeom>
            <a:noFill/>
            <a:ln w="28575" cap="flat" cmpd="sng" algn="ctr">
              <a:solidFill>
                <a:srgbClr val="8AC153"/>
              </a:solidFill>
              <a:prstDash val="solid"/>
              <a:miter lim="800000"/>
              <a:tailEnd type="oval" w="lg" len="lg"/>
            </a:ln>
            <a:effectLst/>
          </p:spPr>
        </p:cxnSp>
        <p:sp>
          <p:nvSpPr>
            <p:cNvPr id="43" name="TextBox 42">
              <a:extLst>
                <a:ext uri="{FF2B5EF4-FFF2-40B4-BE49-F238E27FC236}">
                  <a16:creationId xmlns:a16="http://schemas.microsoft.com/office/drawing/2014/main" id="{40B10FCA-B253-4AD5-9D07-2FD6A79B0F4D}"/>
                </a:ext>
              </a:extLst>
            </p:cNvPr>
            <p:cNvSpPr txBox="1"/>
            <p:nvPr/>
          </p:nvSpPr>
          <p:spPr>
            <a:xfrm>
              <a:off x="14697630" y="12397050"/>
              <a:ext cx="3449471" cy="554014"/>
            </a:xfrm>
            <a:prstGeom prst="rect">
              <a:avLst/>
            </a:prstGeom>
            <a:noFill/>
          </p:spPr>
          <p:txBody>
            <a:bodyPr wrap="none" rtlCol="0" anchor="ctr" anchorCtr="0">
              <a:spAutoFit/>
            </a:bodyPr>
            <a:lstStyle/>
            <a:p>
              <a:pPr algn="ctr" defTabSz="1827977"/>
              <a:r>
                <a:rPr lang="en-US" sz="2999" b="1" dirty="0">
                  <a:solidFill>
                    <a:srgbClr val="445469"/>
                  </a:solidFill>
                  <a:latin typeface="Montserrat Bold" charset="0"/>
                  <a:ea typeface="Montserrat Bold" charset="0"/>
                  <a:cs typeface="Montserrat Bold" charset="0"/>
                </a:rPr>
                <a:t>Captain, First Officer</a:t>
              </a:r>
            </a:p>
          </p:txBody>
        </p:sp>
      </p:grpSp>
      <p:grpSp>
        <p:nvGrpSpPr>
          <p:cNvPr id="61" name="Group 60">
            <a:extLst>
              <a:ext uri="{FF2B5EF4-FFF2-40B4-BE49-F238E27FC236}">
                <a16:creationId xmlns:a16="http://schemas.microsoft.com/office/drawing/2014/main" id="{7CDE4F90-9000-4DE3-BFE1-0E6EC1C72656}"/>
              </a:ext>
            </a:extLst>
          </p:cNvPr>
          <p:cNvGrpSpPr/>
          <p:nvPr/>
        </p:nvGrpSpPr>
        <p:grpSpPr>
          <a:xfrm>
            <a:off x="868513" y="8773373"/>
            <a:ext cx="6137834" cy="3801035"/>
            <a:chOff x="751232" y="9513279"/>
            <a:chExt cx="6139433" cy="3802027"/>
          </a:xfrm>
        </p:grpSpPr>
        <p:sp>
          <p:nvSpPr>
            <p:cNvPr id="30" name="Diagonal Stripe 29">
              <a:extLst>
                <a:ext uri="{FF2B5EF4-FFF2-40B4-BE49-F238E27FC236}">
                  <a16:creationId xmlns:a16="http://schemas.microsoft.com/office/drawing/2014/main" id="{C356444F-7CB0-4C42-8CC0-1FB775DF1C86}"/>
                </a:ext>
              </a:extLst>
            </p:cNvPr>
            <p:cNvSpPr/>
            <p:nvPr/>
          </p:nvSpPr>
          <p:spPr>
            <a:xfrm rot="2699999">
              <a:off x="2214823" y="9513279"/>
              <a:ext cx="3166946" cy="3166946"/>
            </a:xfrm>
            <a:prstGeom prst="diagStripe">
              <a:avLst>
                <a:gd name="adj" fmla="val 63445"/>
              </a:avLst>
            </a:prstGeom>
            <a:solidFill>
              <a:srgbClr val="0E80C9"/>
            </a:solidFill>
            <a:ln w="12700" cap="flat" cmpd="sng" algn="ctr">
              <a:noFill/>
              <a:prstDash val="solid"/>
              <a:miter lim="800000"/>
            </a:ln>
            <a:effectLst/>
          </p:spPr>
          <p:txBody>
            <a:bodyPr rtlCol="0" anchor="ctr"/>
            <a:lstStyle/>
            <a:p>
              <a:pPr algn="ctr" defTabSz="1827977">
                <a:defRPr/>
              </a:pPr>
              <a:endParaRPr lang="en-US" sz="1800" kern="0" dirty="0">
                <a:solidFill>
                  <a:srgbClr val="737572"/>
                </a:solidFill>
                <a:latin typeface="Open Sans Regular" charset="0"/>
              </a:endParaRPr>
            </a:p>
          </p:txBody>
        </p:sp>
        <p:sp>
          <p:nvSpPr>
            <p:cNvPr id="36" name="TextBox 35">
              <a:extLst>
                <a:ext uri="{FF2B5EF4-FFF2-40B4-BE49-F238E27FC236}">
                  <a16:creationId xmlns:a16="http://schemas.microsoft.com/office/drawing/2014/main" id="{7C347976-A41E-4EC5-9372-B263B32C4BDE}"/>
                </a:ext>
              </a:extLst>
            </p:cNvPr>
            <p:cNvSpPr txBox="1"/>
            <p:nvPr/>
          </p:nvSpPr>
          <p:spPr>
            <a:xfrm>
              <a:off x="3253166" y="10398356"/>
              <a:ext cx="1121113" cy="554014"/>
            </a:xfrm>
            <a:prstGeom prst="rect">
              <a:avLst/>
            </a:prstGeom>
            <a:noFill/>
          </p:spPr>
          <p:txBody>
            <a:bodyPr wrap="none" rtlCol="0" anchor="ctr" anchorCtr="0">
              <a:spAutoFit/>
            </a:bodyPr>
            <a:lstStyle/>
            <a:p>
              <a:pPr algn="ctr" defTabSz="1827977"/>
              <a:r>
                <a:rPr lang="en-US" sz="2999" b="1" dirty="0">
                  <a:solidFill>
                    <a:srgbClr val="FFFFFF"/>
                  </a:solidFill>
                  <a:latin typeface="Montserrat Bold" charset="0"/>
                  <a:ea typeface="Montserrat Bold" charset="0"/>
                  <a:cs typeface="Montserrat Bold" charset="0"/>
                </a:rPr>
                <a:t>1950s</a:t>
              </a:r>
            </a:p>
          </p:txBody>
        </p:sp>
        <p:cxnSp>
          <p:nvCxnSpPr>
            <p:cNvPr id="48" name="Straight Connector 47">
              <a:extLst>
                <a:ext uri="{FF2B5EF4-FFF2-40B4-BE49-F238E27FC236}">
                  <a16:creationId xmlns:a16="http://schemas.microsoft.com/office/drawing/2014/main" id="{4C37B271-27F7-4518-B1E0-372D14CF80D8}"/>
                </a:ext>
              </a:extLst>
            </p:cNvPr>
            <p:cNvCxnSpPr>
              <a:cxnSpLocks/>
            </p:cNvCxnSpPr>
            <p:nvPr/>
          </p:nvCxnSpPr>
          <p:spPr>
            <a:xfrm flipH="1">
              <a:off x="3680307" y="11301791"/>
              <a:ext cx="15422" cy="914400"/>
            </a:xfrm>
            <a:prstGeom prst="line">
              <a:avLst/>
            </a:prstGeom>
            <a:noFill/>
            <a:ln w="28575" cap="flat" cmpd="sng" algn="ctr">
              <a:solidFill>
                <a:srgbClr val="0E80C9"/>
              </a:solidFill>
              <a:prstDash val="solid"/>
              <a:miter lim="800000"/>
              <a:tailEnd type="oval" w="lg" len="lg"/>
            </a:ln>
            <a:effectLst/>
          </p:spPr>
        </p:cxnSp>
        <p:sp>
          <p:nvSpPr>
            <p:cNvPr id="49" name="TextBox 48">
              <a:extLst>
                <a:ext uri="{FF2B5EF4-FFF2-40B4-BE49-F238E27FC236}">
                  <a16:creationId xmlns:a16="http://schemas.microsoft.com/office/drawing/2014/main" id="{51F611CE-B4F8-4F23-B980-554C5789637C}"/>
                </a:ext>
              </a:extLst>
            </p:cNvPr>
            <p:cNvSpPr txBox="1"/>
            <p:nvPr/>
          </p:nvSpPr>
          <p:spPr>
            <a:xfrm>
              <a:off x="751232" y="12299636"/>
              <a:ext cx="6139433" cy="1015670"/>
            </a:xfrm>
            <a:prstGeom prst="rect">
              <a:avLst/>
            </a:prstGeom>
            <a:noFill/>
          </p:spPr>
          <p:txBody>
            <a:bodyPr wrap="none" rtlCol="0" anchor="ctr" anchorCtr="0">
              <a:spAutoFit/>
            </a:bodyPr>
            <a:lstStyle/>
            <a:p>
              <a:pPr algn="ctr" defTabSz="1827977"/>
              <a:r>
                <a:rPr lang="en-US" sz="2999" b="1" dirty="0">
                  <a:solidFill>
                    <a:srgbClr val="445469"/>
                  </a:solidFill>
                  <a:latin typeface="Montserrat Bold" charset="0"/>
                  <a:ea typeface="Montserrat Bold" charset="0"/>
                  <a:cs typeface="Montserrat Bold" charset="0"/>
                </a:rPr>
                <a:t>Captain, First Officer, Flight Engineer, </a:t>
              </a:r>
            </a:p>
            <a:p>
              <a:pPr algn="ctr" defTabSz="1827977"/>
              <a:r>
                <a:rPr lang="en-US" sz="2999" b="1" dirty="0">
                  <a:solidFill>
                    <a:srgbClr val="445469"/>
                  </a:solidFill>
                  <a:latin typeface="Montserrat Bold" charset="0"/>
                  <a:ea typeface="Montserrat Bold" charset="0"/>
                  <a:cs typeface="Montserrat Bold" charset="0"/>
                </a:rPr>
                <a:t>Navigator, Radio Operator</a:t>
              </a:r>
            </a:p>
          </p:txBody>
        </p:sp>
      </p:grpSp>
      <p:grpSp>
        <p:nvGrpSpPr>
          <p:cNvPr id="62" name="Group 61">
            <a:extLst>
              <a:ext uri="{FF2B5EF4-FFF2-40B4-BE49-F238E27FC236}">
                <a16:creationId xmlns:a16="http://schemas.microsoft.com/office/drawing/2014/main" id="{89DABFE0-97D3-4169-969A-F4B0E36FC7AC}"/>
              </a:ext>
            </a:extLst>
          </p:cNvPr>
          <p:cNvGrpSpPr/>
          <p:nvPr/>
        </p:nvGrpSpPr>
        <p:grpSpPr>
          <a:xfrm>
            <a:off x="8056209" y="7951005"/>
            <a:ext cx="3166124" cy="4440021"/>
            <a:chOff x="6397335" y="8690687"/>
            <a:chExt cx="3166946" cy="4441179"/>
          </a:xfrm>
        </p:grpSpPr>
        <p:sp>
          <p:nvSpPr>
            <p:cNvPr id="32" name="Diagonal Stripe 31">
              <a:extLst>
                <a:ext uri="{FF2B5EF4-FFF2-40B4-BE49-F238E27FC236}">
                  <a16:creationId xmlns:a16="http://schemas.microsoft.com/office/drawing/2014/main" id="{1C00125A-A9E5-4DE9-AF84-DD22402B338F}"/>
                </a:ext>
              </a:extLst>
            </p:cNvPr>
            <p:cNvSpPr/>
            <p:nvPr/>
          </p:nvSpPr>
          <p:spPr>
            <a:xfrm rot="13499999">
              <a:off x="6397335" y="8690687"/>
              <a:ext cx="3166946" cy="3166946"/>
            </a:xfrm>
            <a:prstGeom prst="diagStripe">
              <a:avLst>
                <a:gd name="adj" fmla="val 63445"/>
              </a:avLst>
            </a:prstGeom>
            <a:solidFill>
              <a:srgbClr val="119CF4"/>
            </a:solidFill>
            <a:ln w="12700" cap="flat" cmpd="sng" algn="ctr">
              <a:noFill/>
              <a:prstDash val="solid"/>
              <a:miter lim="800000"/>
            </a:ln>
            <a:effectLst/>
          </p:spPr>
          <p:txBody>
            <a:bodyPr rtlCol="0" anchor="ctr"/>
            <a:lstStyle/>
            <a:p>
              <a:pPr algn="ctr" defTabSz="1827977">
                <a:defRPr/>
              </a:pPr>
              <a:endParaRPr lang="en-US" sz="1800" kern="0" dirty="0">
                <a:solidFill>
                  <a:srgbClr val="737572"/>
                </a:solidFill>
                <a:latin typeface="Open Sans Regular" charset="0"/>
              </a:endParaRPr>
            </a:p>
          </p:txBody>
        </p:sp>
        <p:sp>
          <p:nvSpPr>
            <p:cNvPr id="37" name="TextBox 36">
              <a:extLst>
                <a:ext uri="{FF2B5EF4-FFF2-40B4-BE49-F238E27FC236}">
                  <a16:creationId xmlns:a16="http://schemas.microsoft.com/office/drawing/2014/main" id="{1F31C3EB-01D5-4E0A-B6A5-1A1C27C88411}"/>
                </a:ext>
              </a:extLst>
            </p:cNvPr>
            <p:cNvSpPr txBox="1"/>
            <p:nvPr/>
          </p:nvSpPr>
          <p:spPr>
            <a:xfrm>
              <a:off x="7477146" y="10398356"/>
              <a:ext cx="1121113" cy="554014"/>
            </a:xfrm>
            <a:prstGeom prst="rect">
              <a:avLst/>
            </a:prstGeom>
            <a:noFill/>
          </p:spPr>
          <p:txBody>
            <a:bodyPr wrap="none" rtlCol="0" anchor="ctr" anchorCtr="0">
              <a:spAutoFit/>
            </a:bodyPr>
            <a:lstStyle/>
            <a:p>
              <a:pPr algn="ctr" defTabSz="1827977"/>
              <a:r>
                <a:rPr lang="en-US" sz="2999" b="1" dirty="0">
                  <a:solidFill>
                    <a:srgbClr val="FFFFFF"/>
                  </a:solidFill>
                  <a:latin typeface="Montserrat Bold" charset="0"/>
                  <a:ea typeface="Montserrat Bold" charset="0"/>
                  <a:cs typeface="Montserrat Bold" charset="0"/>
                </a:rPr>
                <a:t>1970s</a:t>
              </a:r>
            </a:p>
          </p:txBody>
        </p:sp>
        <p:cxnSp>
          <p:nvCxnSpPr>
            <p:cNvPr id="51" name="Straight Connector 50">
              <a:extLst>
                <a:ext uri="{FF2B5EF4-FFF2-40B4-BE49-F238E27FC236}">
                  <a16:creationId xmlns:a16="http://schemas.microsoft.com/office/drawing/2014/main" id="{D6810E01-C9E9-4261-8E9C-44F7B669515D}"/>
                </a:ext>
              </a:extLst>
            </p:cNvPr>
            <p:cNvCxnSpPr/>
            <p:nvPr/>
          </p:nvCxnSpPr>
          <p:spPr>
            <a:xfrm flipH="1">
              <a:off x="8037697" y="11308202"/>
              <a:ext cx="1" cy="914400"/>
            </a:xfrm>
            <a:prstGeom prst="line">
              <a:avLst/>
            </a:prstGeom>
            <a:noFill/>
            <a:ln w="28575" cap="flat" cmpd="sng" algn="ctr">
              <a:solidFill>
                <a:srgbClr val="119CF4">
                  <a:alpha val="98000"/>
                </a:srgbClr>
              </a:solidFill>
              <a:prstDash val="solid"/>
              <a:miter lim="800000"/>
              <a:tailEnd type="oval" w="lg" len="lg"/>
            </a:ln>
            <a:effectLst/>
          </p:spPr>
        </p:cxnSp>
        <p:sp>
          <p:nvSpPr>
            <p:cNvPr id="52" name="TextBox 51">
              <a:extLst>
                <a:ext uri="{FF2B5EF4-FFF2-40B4-BE49-F238E27FC236}">
                  <a16:creationId xmlns:a16="http://schemas.microsoft.com/office/drawing/2014/main" id="{19216804-5F39-4FA2-8EBC-F7577920BD12}"/>
                </a:ext>
              </a:extLst>
            </p:cNvPr>
            <p:cNvSpPr txBox="1"/>
            <p:nvPr/>
          </p:nvSpPr>
          <p:spPr>
            <a:xfrm>
              <a:off x="6626012" y="12577852"/>
              <a:ext cx="2841709" cy="554014"/>
            </a:xfrm>
            <a:prstGeom prst="rect">
              <a:avLst/>
            </a:prstGeom>
            <a:noFill/>
          </p:spPr>
          <p:txBody>
            <a:bodyPr wrap="none" rtlCol="0" anchor="ctr" anchorCtr="0">
              <a:spAutoFit/>
            </a:bodyPr>
            <a:lstStyle/>
            <a:p>
              <a:pPr algn="ctr" defTabSz="1827977"/>
              <a:r>
                <a:rPr lang="en-US" sz="2999" b="1" dirty="0">
                  <a:solidFill>
                    <a:srgbClr val="445469"/>
                  </a:solidFill>
                  <a:latin typeface="Montserrat Bold" charset="0"/>
                  <a:ea typeface="Montserrat Bold" charset="0"/>
                  <a:cs typeface="Montserrat Bold" charset="0"/>
                </a:rPr>
                <a:t>Crew size of four</a:t>
              </a:r>
            </a:p>
          </p:txBody>
        </p:sp>
      </p:grpSp>
      <p:pic>
        <p:nvPicPr>
          <p:cNvPr id="58" name="Picture 2">
            <a:extLst>
              <a:ext uri="{FF2B5EF4-FFF2-40B4-BE49-F238E27FC236}">
                <a16:creationId xmlns:a16="http://schemas.microsoft.com/office/drawing/2014/main" id="{A3161BFF-9B90-40E9-8E29-E4D7ABD676EB}"/>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490292" y="3354044"/>
            <a:ext cx="10904572" cy="4553283"/>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63">
            <a:extLst>
              <a:ext uri="{FF2B5EF4-FFF2-40B4-BE49-F238E27FC236}">
                <a16:creationId xmlns:a16="http://schemas.microsoft.com/office/drawing/2014/main" id="{634FEB2A-9972-43E7-8B28-7A13ECE9CF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45872" y="2288143"/>
            <a:ext cx="9467100" cy="6865694"/>
          </a:xfrm>
          <a:prstGeom prst="rect">
            <a:avLst/>
          </a:prstGeom>
        </p:spPr>
      </p:pic>
      <p:pic>
        <p:nvPicPr>
          <p:cNvPr id="68" name="Picture 67">
            <a:extLst>
              <a:ext uri="{FF2B5EF4-FFF2-40B4-BE49-F238E27FC236}">
                <a16:creationId xmlns:a16="http://schemas.microsoft.com/office/drawing/2014/main" id="{2AC46057-D5A2-4D5B-871F-3AC650297D2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25958" y="2574121"/>
            <a:ext cx="9984708" cy="6232029"/>
          </a:xfrm>
          <a:prstGeom prst="rect">
            <a:avLst/>
          </a:prstGeom>
        </p:spPr>
      </p:pic>
      <p:pic>
        <p:nvPicPr>
          <p:cNvPr id="1028" name="Picture 4">
            <a:extLst>
              <a:ext uri="{FF2B5EF4-FFF2-40B4-BE49-F238E27FC236}">
                <a16:creationId xmlns:a16="http://schemas.microsoft.com/office/drawing/2014/main" id="{4F21648B-7097-49CA-B1F8-6420FA0C2D9F}"/>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6728174" y="2415856"/>
            <a:ext cx="10794171" cy="6743311"/>
          </a:xfrm>
          <a:prstGeom prst="rect">
            <a:avLst/>
          </a:prstGeom>
          <a:noFill/>
          <a:extLst>
            <a:ext uri="{909E8E84-426E-40DD-AFC4-6F175D3DCCD1}">
              <a14:hiddenFill xmlns:a14="http://schemas.microsoft.com/office/drawing/2010/main">
                <a:solidFill>
                  <a:srgbClr val="FFFFFF"/>
                </a:solidFill>
              </a14:hiddenFill>
            </a:ext>
          </a:extLst>
        </p:spPr>
      </p:pic>
      <p:sp>
        <p:nvSpPr>
          <p:cNvPr id="55" name="TextBox 10">
            <a:extLst>
              <a:ext uri="{FF2B5EF4-FFF2-40B4-BE49-F238E27FC236}">
                <a16:creationId xmlns:a16="http://schemas.microsoft.com/office/drawing/2014/main" id="{13B39F0E-FE38-4BC3-98EB-B8D93F380B9C}"/>
              </a:ext>
            </a:extLst>
          </p:cNvPr>
          <p:cNvSpPr txBox="1">
            <a:spLocks noChangeArrowheads="1"/>
          </p:cNvSpPr>
          <p:nvPr/>
        </p:nvSpPr>
        <p:spPr bwMode="auto">
          <a:xfrm>
            <a:off x="6924236" y="-41271"/>
            <a:ext cx="10071988" cy="169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600">
                <a:solidFill>
                  <a:schemeClr val="tx1"/>
                </a:solidFill>
                <a:latin typeface="Lato Light"/>
              </a:defRPr>
            </a:lvl1pPr>
            <a:lvl2pPr marL="742950" indent="-285750">
              <a:defRPr sz="3600">
                <a:solidFill>
                  <a:schemeClr val="tx1"/>
                </a:solidFill>
                <a:latin typeface="Lato Light"/>
              </a:defRPr>
            </a:lvl2pPr>
            <a:lvl3pPr marL="1143000" indent="-228600">
              <a:defRPr sz="3600">
                <a:solidFill>
                  <a:schemeClr val="tx1"/>
                </a:solidFill>
                <a:latin typeface="Lato Light"/>
              </a:defRPr>
            </a:lvl3pPr>
            <a:lvl4pPr marL="1600200" indent="-228600">
              <a:defRPr sz="3600">
                <a:solidFill>
                  <a:schemeClr val="tx1"/>
                </a:solidFill>
                <a:latin typeface="Lato Light"/>
              </a:defRPr>
            </a:lvl4pPr>
            <a:lvl5pPr marL="2057400" indent="-228600">
              <a:defRPr sz="3600">
                <a:solidFill>
                  <a:schemeClr val="tx1"/>
                </a:solidFill>
                <a:latin typeface="Lato Light"/>
              </a:defRPr>
            </a:lvl5pPr>
            <a:lvl6pPr marL="2514600" indent="-228600" defTabSz="1827213" eaLnBrk="0" fontAlgn="base" hangingPunct="0">
              <a:spcBef>
                <a:spcPct val="0"/>
              </a:spcBef>
              <a:spcAft>
                <a:spcPct val="0"/>
              </a:spcAft>
              <a:defRPr sz="3600">
                <a:solidFill>
                  <a:schemeClr val="tx1"/>
                </a:solidFill>
                <a:latin typeface="Lato Light"/>
              </a:defRPr>
            </a:lvl6pPr>
            <a:lvl7pPr marL="2971800" indent="-228600" defTabSz="1827213" eaLnBrk="0" fontAlgn="base" hangingPunct="0">
              <a:spcBef>
                <a:spcPct val="0"/>
              </a:spcBef>
              <a:spcAft>
                <a:spcPct val="0"/>
              </a:spcAft>
              <a:defRPr sz="3600">
                <a:solidFill>
                  <a:schemeClr val="tx1"/>
                </a:solidFill>
                <a:latin typeface="Lato Light"/>
              </a:defRPr>
            </a:lvl7pPr>
            <a:lvl8pPr marL="3429000" indent="-228600" defTabSz="1827213" eaLnBrk="0" fontAlgn="base" hangingPunct="0">
              <a:spcBef>
                <a:spcPct val="0"/>
              </a:spcBef>
              <a:spcAft>
                <a:spcPct val="0"/>
              </a:spcAft>
              <a:defRPr sz="3600">
                <a:solidFill>
                  <a:schemeClr val="tx1"/>
                </a:solidFill>
                <a:latin typeface="Lato Light"/>
              </a:defRPr>
            </a:lvl8pPr>
            <a:lvl9pPr marL="3886200" indent="-228600" defTabSz="1827213" eaLnBrk="0" fontAlgn="base" hangingPunct="0">
              <a:spcBef>
                <a:spcPct val="0"/>
              </a:spcBef>
              <a:spcAft>
                <a:spcPct val="0"/>
              </a:spcAft>
              <a:defRPr sz="3600">
                <a:solidFill>
                  <a:schemeClr val="tx1"/>
                </a:solidFill>
                <a:latin typeface="Lato Light"/>
              </a:defRPr>
            </a:lvl9pPr>
          </a:lstStyle>
          <a:p>
            <a:pPr algn="ctr" eaLnBrk="1" hangingPunct="1"/>
            <a:r>
              <a:rPr lang="en-US" altLang="en-US" sz="10400" b="1">
                <a:solidFill>
                  <a:schemeClr val="tx2"/>
                </a:solidFill>
                <a:latin typeface="Montserrat"/>
                <a:ea typeface="Montserrat"/>
                <a:cs typeface="Montserrat"/>
              </a:rPr>
              <a:t>A brief </a:t>
            </a:r>
            <a:r>
              <a:rPr lang="en-US" altLang="en-US" sz="10400" b="1" dirty="0">
                <a:solidFill>
                  <a:schemeClr val="tx2"/>
                </a:solidFill>
                <a:latin typeface="Montserrat"/>
                <a:ea typeface="Montserrat"/>
                <a:cs typeface="Montserrat"/>
              </a:rPr>
              <a:t>history</a:t>
            </a:r>
          </a:p>
        </p:txBody>
      </p:sp>
      <p:sp>
        <p:nvSpPr>
          <p:cNvPr id="54" name="TextBox 9">
            <a:extLst>
              <a:ext uri="{FF2B5EF4-FFF2-40B4-BE49-F238E27FC236}">
                <a16:creationId xmlns:a16="http://schemas.microsoft.com/office/drawing/2014/main" id="{3D5C43E3-135E-4111-B670-76222326B3BD}"/>
              </a:ext>
            </a:extLst>
          </p:cNvPr>
          <p:cNvSpPr txBox="1">
            <a:spLocks noChangeArrowheads="1"/>
          </p:cNvSpPr>
          <p:nvPr/>
        </p:nvSpPr>
        <p:spPr bwMode="auto">
          <a:xfrm>
            <a:off x="0" y="1363864"/>
            <a:ext cx="24377649"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Lato Light"/>
              </a:defRPr>
            </a:lvl1pPr>
            <a:lvl2pPr marL="742950" indent="-285750">
              <a:defRPr sz="3600">
                <a:solidFill>
                  <a:schemeClr val="tx1"/>
                </a:solidFill>
                <a:latin typeface="Lato Light"/>
              </a:defRPr>
            </a:lvl2pPr>
            <a:lvl3pPr marL="1143000" indent="-228600">
              <a:defRPr sz="3600">
                <a:solidFill>
                  <a:schemeClr val="tx1"/>
                </a:solidFill>
                <a:latin typeface="Lato Light"/>
              </a:defRPr>
            </a:lvl3pPr>
            <a:lvl4pPr marL="1600200" indent="-228600">
              <a:defRPr sz="3600">
                <a:solidFill>
                  <a:schemeClr val="tx1"/>
                </a:solidFill>
                <a:latin typeface="Lato Light"/>
              </a:defRPr>
            </a:lvl4pPr>
            <a:lvl5pPr marL="2057400" indent="-228600">
              <a:defRPr sz="3600">
                <a:solidFill>
                  <a:schemeClr val="tx1"/>
                </a:solidFill>
                <a:latin typeface="Lato Light"/>
              </a:defRPr>
            </a:lvl5pPr>
            <a:lvl6pPr marL="2514600" indent="-228600" defTabSz="1827213" eaLnBrk="0" fontAlgn="base" hangingPunct="0">
              <a:spcBef>
                <a:spcPct val="0"/>
              </a:spcBef>
              <a:spcAft>
                <a:spcPct val="0"/>
              </a:spcAft>
              <a:defRPr sz="3600">
                <a:solidFill>
                  <a:schemeClr val="tx1"/>
                </a:solidFill>
                <a:latin typeface="Lato Light"/>
              </a:defRPr>
            </a:lvl6pPr>
            <a:lvl7pPr marL="2971800" indent="-228600" defTabSz="1827213" eaLnBrk="0" fontAlgn="base" hangingPunct="0">
              <a:spcBef>
                <a:spcPct val="0"/>
              </a:spcBef>
              <a:spcAft>
                <a:spcPct val="0"/>
              </a:spcAft>
              <a:defRPr sz="3600">
                <a:solidFill>
                  <a:schemeClr val="tx1"/>
                </a:solidFill>
                <a:latin typeface="Lato Light"/>
              </a:defRPr>
            </a:lvl7pPr>
            <a:lvl8pPr marL="3429000" indent="-228600" defTabSz="1827213" eaLnBrk="0" fontAlgn="base" hangingPunct="0">
              <a:spcBef>
                <a:spcPct val="0"/>
              </a:spcBef>
              <a:spcAft>
                <a:spcPct val="0"/>
              </a:spcAft>
              <a:defRPr sz="3600">
                <a:solidFill>
                  <a:schemeClr val="tx1"/>
                </a:solidFill>
                <a:latin typeface="Lato Light"/>
              </a:defRPr>
            </a:lvl8pPr>
            <a:lvl9pPr marL="3886200" indent="-228600" defTabSz="1827213" eaLnBrk="0" fontAlgn="base" hangingPunct="0">
              <a:spcBef>
                <a:spcPct val="0"/>
              </a:spcBef>
              <a:spcAft>
                <a:spcPct val="0"/>
              </a:spcAft>
              <a:defRPr sz="3600">
                <a:solidFill>
                  <a:schemeClr val="tx1"/>
                </a:solidFill>
                <a:latin typeface="Lato Light"/>
              </a:defRPr>
            </a:lvl9pPr>
          </a:lstStyle>
          <a:p>
            <a:pPr algn="ctr" eaLnBrk="1" hangingPunct="1"/>
            <a:r>
              <a:rPr lang="en-US" altLang="en-US" sz="4400" dirty="0">
                <a:solidFill>
                  <a:schemeClr val="tx2"/>
                </a:solidFill>
                <a:latin typeface="Raleway"/>
                <a:ea typeface="Raleway"/>
                <a:cs typeface="Raleway"/>
              </a:rPr>
              <a:t>of “de-crewing” in the cockpit</a:t>
            </a:r>
          </a:p>
        </p:txBody>
      </p:sp>
      <p:sp>
        <p:nvSpPr>
          <p:cNvPr id="57" name="Rectangle 56">
            <a:extLst>
              <a:ext uri="{FF2B5EF4-FFF2-40B4-BE49-F238E27FC236}">
                <a16:creationId xmlns:a16="http://schemas.microsoft.com/office/drawing/2014/main" id="{E07D2C33-A9EF-4EB1-9FEF-316DAEED4808}"/>
              </a:ext>
            </a:extLst>
          </p:cNvPr>
          <p:cNvSpPr/>
          <p:nvPr/>
        </p:nvSpPr>
        <p:spPr>
          <a:xfrm>
            <a:off x="141561" y="12947178"/>
            <a:ext cx="24213864" cy="6293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2">
                    <a:lumMod val="95000"/>
                    <a:lumOff val="5000"/>
                  </a:schemeClr>
                </a:solidFill>
              </a:rPr>
              <a:t>Don Harris, Neville A. Stanton, and Alison Starr. 2015. Spot the difference: Operational event sequence diagrams as a formal method for work allocation in the development of single-pilot operations for commercial aircraft. Ergonomics 58, 11 (</a:t>
            </a:r>
            <a:r>
              <a:rPr lang="en-US" sz="2400" dirty="0" err="1">
                <a:solidFill>
                  <a:schemeClr val="tx2">
                    <a:lumMod val="95000"/>
                    <a:lumOff val="5000"/>
                  </a:schemeClr>
                </a:solidFill>
              </a:rPr>
              <a:t>nov</a:t>
            </a:r>
            <a:r>
              <a:rPr lang="en-US" sz="2400" dirty="0">
                <a:solidFill>
                  <a:schemeClr val="tx2">
                    <a:lumMod val="95000"/>
                    <a:lumOff val="5000"/>
                  </a:schemeClr>
                </a:solidFill>
              </a:rPr>
              <a:t> 2015),</a:t>
            </a:r>
          </a:p>
        </p:txBody>
      </p:sp>
      <p:pic>
        <p:nvPicPr>
          <p:cNvPr id="59" name="Picture 4">
            <a:extLst>
              <a:ext uri="{FF2B5EF4-FFF2-40B4-BE49-F238E27FC236}">
                <a16:creationId xmlns:a16="http://schemas.microsoft.com/office/drawing/2014/main" id="{A9E8F23D-2356-4F21-871B-26C65DDBD67D}"/>
              </a:ext>
            </a:extLst>
          </p:cNvPr>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7887928" y="2358754"/>
            <a:ext cx="8034583" cy="6743311"/>
          </a:xfrm>
          <a:prstGeom prst="rect">
            <a:avLst/>
          </a:prstGeom>
          <a:noFill/>
          <a:extLst>
            <a:ext uri="{909E8E84-426E-40DD-AFC4-6F175D3DCCD1}">
              <a14:hiddenFill xmlns:a14="http://schemas.microsoft.com/office/drawing/2010/main">
                <a:solidFill>
                  <a:srgbClr val="FFFFFF"/>
                </a:solidFill>
              </a14:hiddenFill>
            </a:ext>
          </a:extLst>
        </p:spPr>
      </p:pic>
      <p:sp>
        <p:nvSpPr>
          <p:cNvPr id="60" name="Rectangle 59">
            <a:extLst>
              <a:ext uri="{FF2B5EF4-FFF2-40B4-BE49-F238E27FC236}">
                <a16:creationId xmlns:a16="http://schemas.microsoft.com/office/drawing/2014/main" id="{F0510F01-059F-4E33-AC99-76679853EF39}"/>
              </a:ext>
            </a:extLst>
          </p:cNvPr>
          <p:cNvSpPr/>
          <p:nvPr/>
        </p:nvSpPr>
        <p:spPr>
          <a:xfrm>
            <a:off x="22326600" y="12987159"/>
            <a:ext cx="2028825" cy="7078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2"/>
                </a:solidFill>
              </a:rPr>
              <a:t>5 of 18</a:t>
            </a:r>
          </a:p>
        </p:txBody>
      </p:sp>
    </p:spTree>
    <p:extLst>
      <p:ext uri="{BB962C8B-B14F-4D97-AF65-F5344CB8AC3E}">
        <p14:creationId xmlns:p14="http://schemas.microsoft.com/office/powerpoint/2010/main" val="84650808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fade">
                                      <p:cBhvr>
                                        <p:cTn id="7" dur="500"/>
                                        <p:tgtEl>
                                          <p:spTgt spid="6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8"/>
                                        </p:tgtEl>
                                        <p:attrNameLst>
                                          <p:attrName>style.visibility</p:attrName>
                                        </p:attrNameLst>
                                      </p:cBhvr>
                                      <p:to>
                                        <p:strVal val="visible"/>
                                      </p:to>
                                    </p:set>
                                    <p:animEffect transition="in" filter="fade">
                                      <p:cBhvr>
                                        <p:cTn id="11" dur="500"/>
                                        <p:tgtEl>
                                          <p:spTgt spid="5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58"/>
                                        </p:tgtEl>
                                      </p:cBhvr>
                                    </p:animEffect>
                                    <p:set>
                                      <p:cBhvr>
                                        <p:cTn id="16" dur="1" fill="hold">
                                          <p:stCondLst>
                                            <p:cond delay="499"/>
                                          </p:stCondLst>
                                        </p:cTn>
                                        <p:tgtEl>
                                          <p:spTgt spid="58"/>
                                        </p:tgtEl>
                                        <p:attrNameLst>
                                          <p:attrName>style.visibility</p:attrName>
                                        </p:attrNameLst>
                                      </p:cBhvr>
                                      <p:to>
                                        <p:strVal val="hidden"/>
                                      </p:to>
                                    </p:se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62"/>
                                        </p:tgtEl>
                                        <p:attrNameLst>
                                          <p:attrName>style.visibility</p:attrName>
                                        </p:attrNameLst>
                                      </p:cBhvr>
                                      <p:to>
                                        <p:strVal val="visible"/>
                                      </p:to>
                                    </p:set>
                                    <p:animEffect transition="in" filter="fade">
                                      <p:cBhvr>
                                        <p:cTn id="20" dur="500"/>
                                        <p:tgtEl>
                                          <p:spTgt spid="62"/>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64"/>
                                        </p:tgtEl>
                                        <p:attrNameLst>
                                          <p:attrName>style.visibility</p:attrName>
                                        </p:attrNameLst>
                                      </p:cBhvr>
                                      <p:to>
                                        <p:strVal val="visible"/>
                                      </p:to>
                                    </p:set>
                                    <p:animEffect transition="in" filter="fade">
                                      <p:cBhvr>
                                        <p:cTn id="24" dur="500"/>
                                        <p:tgtEl>
                                          <p:spTgt spid="6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nodeType="clickEffect">
                                  <p:stCondLst>
                                    <p:cond delay="0"/>
                                  </p:stCondLst>
                                  <p:childTnLst>
                                    <p:animEffect transition="out" filter="fade">
                                      <p:cBhvr>
                                        <p:cTn id="28" dur="500"/>
                                        <p:tgtEl>
                                          <p:spTgt spid="64"/>
                                        </p:tgtEl>
                                      </p:cBhvr>
                                    </p:animEffect>
                                    <p:set>
                                      <p:cBhvr>
                                        <p:cTn id="29" dur="1" fill="hold">
                                          <p:stCondLst>
                                            <p:cond delay="499"/>
                                          </p:stCondLst>
                                        </p:cTn>
                                        <p:tgtEl>
                                          <p:spTgt spid="64"/>
                                        </p:tgtEl>
                                        <p:attrNameLst>
                                          <p:attrName>style.visibility</p:attrName>
                                        </p:attrNameLst>
                                      </p:cBhvr>
                                      <p:to>
                                        <p:strVal val="hidden"/>
                                      </p:to>
                                    </p:set>
                                  </p:childTnLst>
                                </p:cTn>
                              </p:par>
                            </p:childTnLst>
                          </p:cTn>
                        </p:par>
                        <p:par>
                          <p:cTn id="30" fill="hold">
                            <p:stCondLst>
                              <p:cond delay="500"/>
                            </p:stCondLst>
                            <p:childTnLst>
                              <p:par>
                                <p:cTn id="31" presetID="10" presetClass="entr" presetSubtype="0" fill="hold" nodeType="afterEffect">
                                  <p:stCondLst>
                                    <p:cond delay="0"/>
                                  </p:stCondLst>
                                  <p:childTnLst>
                                    <p:set>
                                      <p:cBhvr>
                                        <p:cTn id="32" dur="1" fill="hold">
                                          <p:stCondLst>
                                            <p:cond delay="0"/>
                                          </p:stCondLst>
                                        </p:cTn>
                                        <p:tgtEl>
                                          <p:spTgt spid="65"/>
                                        </p:tgtEl>
                                        <p:attrNameLst>
                                          <p:attrName>style.visibility</p:attrName>
                                        </p:attrNameLst>
                                      </p:cBhvr>
                                      <p:to>
                                        <p:strVal val="visible"/>
                                      </p:to>
                                    </p:set>
                                    <p:animEffect transition="in" filter="fade">
                                      <p:cBhvr>
                                        <p:cTn id="33" dur="500"/>
                                        <p:tgtEl>
                                          <p:spTgt spid="65"/>
                                        </p:tgtEl>
                                      </p:cBhvr>
                                    </p:animEffect>
                                  </p:childTnLst>
                                </p:cTn>
                              </p:par>
                            </p:childTnLst>
                          </p:cTn>
                        </p:par>
                        <p:par>
                          <p:cTn id="34" fill="hold">
                            <p:stCondLst>
                              <p:cond delay="1000"/>
                            </p:stCondLst>
                            <p:childTnLst>
                              <p:par>
                                <p:cTn id="35" presetID="10" presetClass="entr" presetSubtype="0" fill="hold" nodeType="afterEffect">
                                  <p:stCondLst>
                                    <p:cond delay="0"/>
                                  </p:stCondLst>
                                  <p:childTnLst>
                                    <p:set>
                                      <p:cBhvr>
                                        <p:cTn id="36" dur="1" fill="hold">
                                          <p:stCondLst>
                                            <p:cond delay="0"/>
                                          </p:stCondLst>
                                        </p:cTn>
                                        <p:tgtEl>
                                          <p:spTgt spid="68"/>
                                        </p:tgtEl>
                                        <p:attrNameLst>
                                          <p:attrName>style.visibility</p:attrName>
                                        </p:attrNameLst>
                                      </p:cBhvr>
                                      <p:to>
                                        <p:strVal val="visible"/>
                                      </p:to>
                                    </p:set>
                                    <p:animEffect transition="in" filter="fade">
                                      <p:cBhvr>
                                        <p:cTn id="37" dur="500"/>
                                        <p:tgtEl>
                                          <p:spTgt spid="6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68"/>
                                        </p:tgtEl>
                                      </p:cBhvr>
                                    </p:animEffect>
                                    <p:set>
                                      <p:cBhvr>
                                        <p:cTn id="42" dur="1" fill="hold">
                                          <p:stCondLst>
                                            <p:cond delay="499"/>
                                          </p:stCondLst>
                                        </p:cTn>
                                        <p:tgtEl>
                                          <p:spTgt spid="68"/>
                                        </p:tgtEl>
                                        <p:attrNameLst>
                                          <p:attrName>style.visibility</p:attrName>
                                        </p:attrNameLst>
                                      </p:cBhvr>
                                      <p:to>
                                        <p:strVal val="hidden"/>
                                      </p:to>
                                    </p:set>
                                  </p:childTnLst>
                                </p:cTn>
                              </p:par>
                            </p:childTnLst>
                          </p:cTn>
                        </p:par>
                        <p:par>
                          <p:cTn id="43" fill="hold">
                            <p:stCondLst>
                              <p:cond delay="500"/>
                            </p:stCondLst>
                            <p:childTnLst>
                              <p:par>
                                <p:cTn id="44" presetID="10" presetClass="entr" presetSubtype="0" fill="hold" nodeType="afterEffect">
                                  <p:stCondLst>
                                    <p:cond delay="0"/>
                                  </p:stCondLst>
                                  <p:childTnLst>
                                    <p:set>
                                      <p:cBhvr>
                                        <p:cTn id="45" dur="1" fill="hold">
                                          <p:stCondLst>
                                            <p:cond delay="0"/>
                                          </p:stCondLst>
                                        </p:cTn>
                                        <p:tgtEl>
                                          <p:spTgt spid="67"/>
                                        </p:tgtEl>
                                        <p:attrNameLst>
                                          <p:attrName>style.visibility</p:attrName>
                                        </p:attrNameLst>
                                      </p:cBhvr>
                                      <p:to>
                                        <p:strVal val="visible"/>
                                      </p:to>
                                    </p:set>
                                    <p:animEffect transition="in" filter="fade">
                                      <p:cBhvr>
                                        <p:cTn id="46" dur="500"/>
                                        <p:tgtEl>
                                          <p:spTgt spid="67"/>
                                        </p:tgtEl>
                                      </p:cBhvr>
                                    </p:animEffect>
                                  </p:childTnLst>
                                </p:cTn>
                              </p:par>
                            </p:childTnLst>
                          </p:cTn>
                        </p:par>
                        <p:par>
                          <p:cTn id="47" fill="hold">
                            <p:stCondLst>
                              <p:cond delay="1000"/>
                            </p:stCondLst>
                            <p:childTnLst>
                              <p:par>
                                <p:cTn id="48" presetID="10" presetClass="entr" presetSubtype="0" fill="hold" nodeType="afterEffect">
                                  <p:stCondLst>
                                    <p:cond delay="0"/>
                                  </p:stCondLst>
                                  <p:childTnLst>
                                    <p:set>
                                      <p:cBhvr>
                                        <p:cTn id="49" dur="1" fill="hold">
                                          <p:stCondLst>
                                            <p:cond delay="0"/>
                                          </p:stCondLst>
                                        </p:cTn>
                                        <p:tgtEl>
                                          <p:spTgt spid="1028"/>
                                        </p:tgtEl>
                                        <p:attrNameLst>
                                          <p:attrName>style.visibility</p:attrName>
                                        </p:attrNameLst>
                                      </p:cBhvr>
                                      <p:to>
                                        <p:strVal val="visible"/>
                                      </p:to>
                                    </p:set>
                                    <p:animEffect transition="in" filter="fade">
                                      <p:cBhvr>
                                        <p:cTn id="50" dur="500"/>
                                        <p:tgtEl>
                                          <p:spTgt spid="1028"/>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500"/>
                                        <p:tgtEl>
                                          <p:spTgt spid="1028"/>
                                        </p:tgtEl>
                                      </p:cBhvr>
                                    </p:animEffect>
                                    <p:set>
                                      <p:cBhvr>
                                        <p:cTn id="55" dur="1" fill="hold">
                                          <p:stCondLst>
                                            <p:cond delay="499"/>
                                          </p:stCondLst>
                                        </p:cTn>
                                        <p:tgtEl>
                                          <p:spTgt spid="1028"/>
                                        </p:tgtEl>
                                        <p:attrNameLst>
                                          <p:attrName>style.visibility</p:attrName>
                                        </p:attrNameLst>
                                      </p:cBhvr>
                                      <p:to>
                                        <p:strVal val="hidden"/>
                                      </p:to>
                                    </p:set>
                                  </p:childTnLst>
                                </p:cTn>
                              </p:par>
                            </p:childTnLst>
                          </p:cTn>
                        </p:par>
                        <p:par>
                          <p:cTn id="56" fill="hold">
                            <p:stCondLst>
                              <p:cond delay="500"/>
                            </p:stCondLst>
                            <p:childTnLst>
                              <p:par>
                                <p:cTn id="57" presetID="10" presetClass="entr" presetSubtype="0" fill="hold" nodeType="afterEffect">
                                  <p:stCondLst>
                                    <p:cond delay="0"/>
                                  </p:stCondLst>
                                  <p:childTnLst>
                                    <p:set>
                                      <p:cBhvr>
                                        <p:cTn id="58" dur="1" fill="hold">
                                          <p:stCondLst>
                                            <p:cond delay="0"/>
                                          </p:stCondLst>
                                        </p:cTn>
                                        <p:tgtEl>
                                          <p:spTgt spid="59"/>
                                        </p:tgtEl>
                                        <p:attrNameLst>
                                          <p:attrName>style.visibility</p:attrName>
                                        </p:attrNameLst>
                                      </p:cBhvr>
                                      <p:to>
                                        <p:strVal val="visible"/>
                                      </p:to>
                                    </p:set>
                                    <p:animEffect transition="in" filter="fade">
                                      <p:cBhvr>
                                        <p:cTn id="59" dur="500"/>
                                        <p:tgtEl>
                                          <p:spTgt spid="59"/>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nodeType="clickEffect">
                                  <p:stCondLst>
                                    <p:cond delay="0"/>
                                  </p:stCondLst>
                                  <p:childTnLst>
                                    <p:animEffect transition="out" filter="fade">
                                      <p:cBhvr>
                                        <p:cTn id="63" dur="500"/>
                                        <p:tgtEl>
                                          <p:spTgt spid="59"/>
                                        </p:tgtEl>
                                      </p:cBhvr>
                                    </p:animEffect>
                                    <p:set>
                                      <p:cBhvr>
                                        <p:cTn id="64" dur="1" fill="hold">
                                          <p:stCondLst>
                                            <p:cond delay="499"/>
                                          </p:stCondLst>
                                        </p:cTn>
                                        <p:tgtEl>
                                          <p:spTgt spid="5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6">
            <a:extLst>
              <a:ext uri="{FF2B5EF4-FFF2-40B4-BE49-F238E27FC236}">
                <a16:creationId xmlns:a16="http://schemas.microsoft.com/office/drawing/2014/main" id="{ECF4D45E-0F3B-4216-B414-4BDFA6CF6457}"/>
              </a:ext>
            </a:extLst>
          </p:cNvPr>
          <p:cNvSpPr txBox="1">
            <a:spLocks noChangeArrowheads="1"/>
          </p:cNvSpPr>
          <p:nvPr/>
        </p:nvSpPr>
        <p:spPr bwMode="auto">
          <a:xfrm>
            <a:off x="11068494" y="3391778"/>
            <a:ext cx="11906878" cy="507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Lato Light"/>
              </a:defRPr>
            </a:lvl1pPr>
            <a:lvl2pPr marL="742950" indent="-285750">
              <a:defRPr sz="3600">
                <a:solidFill>
                  <a:schemeClr val="tx1"/>
                </a:solidFill>
                <a:latin typeface="Lato Light"/>
              </a:defRPr>
            </a:lvl2pPr>
            <a:lvl3pPr marL="1143000" indent="-228600">
              <a:defRPr sz="3600">
                <a:solidFill>
                  <a:schemeClr val="tx1"/>
                </a:solidFill>
                <a:latin typeface="Lato Light"/>
              </a:defRPr>
            </a:lvl3pPr>
            <a:lvl4pPr marL="1600200" indent="-228600">
              <a:defRPr sz="3600">
                <a:solidFill>
                  <a:schemeClr val="tx1"/>
                </a:solidFill>
                <a:latin typeface="Lato Light"/>
              </a:defRPr>
            </a:lvl4pPr>
            <a:lvl5pPr marL="2057400" indent="-228600">
              <a:defRPr sz="3600">
                <a:solidFill>
                  <a:schemeClr val="tx1"/>
                </a:solidFill>
                <a:latin typeface="Lato Light"/>
              </a:defRPr>
            </a:lvl5pPr>
            <a:lvl6pPr marL="2514600" indent="-228600" defTabSz="1827213" eaLnBrk="0" fontAlgn="base" hangingPunct="0">
              <a:spcBef>
                <a:spcPct val="0"/>
              </a:spcBef>
              <a:spcAft>
                <a:spcPct val="0"/>
              </a:spcAft>
              <a:defRPr sz="3600">
                <a:solidFill>
                  <a:schemeClr val="tx1"/>
                </a:solidFill>
                <a:latin typeface="Lato Light"/>
              </a:defRPr>
            </a:lvl6pPr>
            <a:lvl7pPr marL="2971800" indent="-228600" defTabSz="1827213" eaLnBrk="0" fontAlgn="base" hangingPunct="0">
              <a:spcBef>
                <a:spcPct val="0"/>
              </a:spcBef>
              <a:spcAft>
                <a:spcPct val="0"/>
              </a:spcAft>
              <a:defRPr sz="3600">
                <a:solidFill>
                  <a:schemeClr val="tx1"/>
                </a:solidFill>
                <a:latin typeface="Lato Light"/>
              </a:defRPr>
            </a:lvl7pPr>
            <a:lvl8pPr marL="3429000" indent="-228600" defTabSz="1827213" eaLnBrk="0" fontAlgn="base" hangingPunct="0">
              <a:spcBef>
                <a:spcPct val="0"/>
              </a:spcBef>
              <a:spcAft>
                <a:spcPct val="0"/>
              </a:spcAft>
              <a:defRPr sz="3600">
                <a:solidFill>
                  <a:schemeClr val="tx1"/>
                </a:solidFill>
                <a:latin typeface="Lato Light"/>
              </a:defRPr>
            </a:lvl8pPr>
            <a:lvl9pPr marL="3886200" indent="-228600" defTabSz="1827213" eaLnBrk="0" fontAlgn="base" hangingPunct="0">
              <a:spcBef>
                <a:spcPct val="0"/>
              </a:spcBef>
              <a:spcAft>
                <a:spcPct val="0"/>
              </a:spcAft>
              <a:defRPr sz="3600">
                <a:solidFill>
                  <a:schemeClr val="tx1"/>
                </a:solidFill>
                <a:latin typeface="Lato Light"/>
              </a:defRPr>
            </a:lvl9pPr>
          </a:lstStyle>
          <a:p>
            <a:pPr marL="457200" indent="-457200" eaLnBrk="1" hangingPunct="1">
              <a:buFont typeface="Arial" panose="020B0604020202020204" pitchFamily="34" charset="0"/>
              <a:buChar char="•"/>
            </a:pPr>
            <a:r>
              <a:rPr lang="en-US" altLang="en-US" dirty="0">
                <a:solidFill>
                  <a:schemeClr val="tx2"/>
                </a:solidFill>
                <a:latin typeface="Montserrat"/>
                <a:ea typeface="Montserrat"/>
                <a:cs typeface="Montserrat"/>
              </a:rPr>
              <a:t>Cost of on board flight personnel represents the highest percentage (typically 10-15%) of operating cost of an aircraft</a:t>
            </a:r>
          </a:p>
          <a:p>
            <a:pPr marL="457200" indent="-457200" eaLnBrk="1" hangingPunct="1">
              <a:buFont typeface="Arial" panose="020B0604020202020204" pitchFamily="34" charset="0"/>
              <a:buChar char="•"/>
            </a:pPr>
            <a:endParaRPr lang="en-US" altLang="en-US" dirty="0">
              <a:solidFill>
                <a:schemeClr val="tx2"/>
              </a:solidFill>
              <a:latin typeface="Montserrat"/>
              <a:ea typeface="Montserrat"/>
              <a:cs typeface="Montserrat"/>
            </a:endParaRPr>
          </a:p>
          <a:p>
            <a:pPr marL="457200" indent="-457200" eaLnBrk="1" hangingPunct="1">
              <a:buFont typeface="Arial" panose="020B0604020202020204" pitchFamily="34" charset="0"/>
              <a:buChar char="•"/>
            </a:pPr>
            <a:r>
              <a:rPr lang="en-US" altLang="en-US" dirty="0">
                <a:solidFill>
                  <a:schemeClr val="tx2"/>
                </a:solidFill>
                <a:latin typeface="Montserrat"/>
                <a:ea typeface="Montserrat"/>
                <a:cs typeface="Montserrat"/>
              </a:rPr>
              <a:t>The reduction of a single cockpit member could further save up to 50 % cost in salary cost in salary with additional savings on licensing, training etc.</a:t>
            </a:r>
          </a:p>
          <a:p>
            <a:pPr marL="457200" indent="-457200" eaLnBrk="1" hangingPunct="1">
              <a:buFont typeface="Arial" panose="020B0604020202020204" pitchFamily="34" charset="0"/>
              <a:buChar char="•"/>
            </a:pPr>
            <a:endParaRPr lang="en-US" altLang="en-US" dirty="0">
              <a:solidFill>
                <a:schemeClr val="tx2"/>
              </a:solidFill>
              <a:latin typeface="Montserrat"/>
              <a:ea typeface="Montserrat"/>
              <a:cs typeface="Montserrat"/>
            </a:endParaRPr>
          </a:p>
          <a:p>
            <a:pPr marL="457200" indent="-457200" eaLnBrk="1" hangingPunct="1">
              <a:buFont typeface="Arial" panose="020B0604020202020204" pitchFamily="34" charset="0"/>
              <a:buChar char="•"/>
            </a:pPr>
            <a:r>
              <a:rPr lang="en-US" altLang="en-US" dirty="0">
                <a:solidFill>
                  <a:schemeClr val="tx2"/>
                </a:solidFill>
                <a:latin typeface="Montserrat"/>
                <a:ea typeface="Montserrat"/>
                <a:cs typeface="Montserrat"/>
              </a:rPr>
              <a:t>SPOs might provide a solution to the global pilot shortage and increase flexibility in crew scheduling</a:t>
            </a:r>
          </a:p>
        </p:txBody>
      </p:sp>
      <p:pic>
        <p:nvPicPr>
          <p:cNvPr id="4" name="Picture 3">
            <a:extLst>
              <a:ext uri="{FF2B5EF4-FFF2-40B4-BE49-F238E27FC236}">
                <a16:creationId xmlns:a16="http://schemas.microsoft.com/office/drawing/2014/main" id="{4EF0BCF6-DF63-45DC-9CB7-91FE68B898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3975" y="3158187"/>
            <a:ext cx="8911178" cy="8804585"/>
          </a:xfrm>
          <a:prstGeom prst="rect">
            <a:avLst/>
          </a:prstGeom>
        </p:spPr>
      </p:pic>
      <p:sp>
        <p:nvSpPr>
          <p:cNvPr id="7" name="Rectangle 6">
            <a:extLst>
              <a:ext uri="{FF2B5EF4-FFF2-40B4-BE49-F238E27FC236}">
                <a16:creationId xmlns:a16="http://schemas.microsoft.com/office/drawing/2014/main" id="{4F2D2648-AC3D-4D15-92FA-6908010062ED}"/>
              </a:ext>
            </a:extLst>
          </p:cNvPr>
          <p:cNvSpPr/>
          <p:nvPr/>
        </p:nvSpPr>
        <p:spPr>
          <a:xfrm>
            <a:off x="794484" y="13008115"/>
            <a:ext cx="6888480" cy="7078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dirty="0">
              <a:solidFill>
                <a:schemeClr val="tx2">
                  <a:lumMod val="95000"/>
                  <a:lumOff val="5000"/>
                </a:schemeClr>
              </a:solidFill>
            </a:endParaRPr>
          </a:p>
        </p:txBody>
      </p:sp>
      <p:sp>
        <p:nvSpPr>
          <p:cNvPr id="11" name="TextBox 10">
            <a:extLst>
              <a:ext uri="{FF2B5EF4-FFF2-40B4-BE49-F238E27FC236}">
                <a16:creationId xmlns:a16="http://schemas.microsoft.com/office/drawing/2014/main" id="{A77DF26D-B436-4A13-B417-C3391CE3BD98}"/>
              </a:ext>
            </a:extLst>
          </p:cNvPr>
          <p:cNvSpPr txBox="1">
            <a:spLocks noChangeArrowheads="1"/>
          </p:cNvSpPr>
          <p:nvPr/>
        </p:nvSpPr>
        <p:spPr bwMode="auto">
          <a:xfrm>
            <a:off x="8793273" y="-41271"/>
            <a:ext cx="6333914" cy="169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600">
                <a:solidFill>
                  <a:schemeClr val="tx1"/>
                </a:solidFill>
                <a:latin typeface="Lato Light"/>
              </a:defRPr>
            </a:lvl1pPr>
            <a:lvl2pPr marL="742950" indent="-285750">
              <a:defRPr sz="3600">
                <a:solidFill>
                  <a:schemeClr val="tx1"/>
                </a:solidFill>
                <a:latin typeface="Lato Light"/>
              </a:defRPr>
            </a:lvl2pPr>
            <a:lvl3pPr marL="1143000" indent="-228600">
              <a:defRPr sz="3600">
                <a:solidFill>
                  <a:schemeClr val="tx1"/>
                </a:solidFill>
                <a:latin typeface="Lato Light"/>
              </a:defRPr>
            </a:lvl3pPr>
            <a:lvl4pPr marL="1600200" indent="-228600">
              <a:defRPr sz="3600">
                <a:solidFill>
                  <a:schemeClr val="tx1"/>
                </a:solidFill>
                <a:latin typeface="Lato Light"/>
              </a:defRPr>
            </a:lvl4pPr>
            <a:lvl5pPr marL="2057400" indent="-228600">
              <a:defRPr sz="3600">
                <a:solidFill>
                  <a:schemeClr val="tx1"/>
                </a:solidFill>
                <a:latin typeface="Lato Light"/>
              </a:defRPr>
            </a:lvl5pPr>
            <a:lvl6pPr marL="2514600" indent="-228600" defTabSz="1827213" eaLnBrk="0" fontAlgn="base" hangingPunct="0">
              <a:spcBef>
                <a:spcPct val="0"/>
              </a:spcBef>
              <a:spcAft>
                <a:spcPct val="0"/>
              </a:spcAft>
              <a:defRPr sz="3600">
                <a:solidFill>
                  <a:schemeClr val="tx1"/>
                </a:solidFill>
                <a:latin typeface="Lato Light"/>
              </a:defRPr>
            </a:lvl6pPr>
            <a:lvl7pPr marL="2971800" indent="-228600" defTabSz="1827213" eaLnBrk="0" fontAlgn="base" hangingPunct="0">
              <a:spcBef>
                <a:spcPct val="0"/>
              </a:spcBef>
              <a:spcAft>
                <a:spcPct val="0"/>
              </a:spcAft>
              <a:defRPr sz="3600">
                <a:solidFill>
                  <a:schemeClr val="tx1"/>
                </a:solidFill>
                <a:latin typeface="Lato Light"/>
              </a:defRPr>
            </a:lvl7pPr>
            <a:lvl8pPr marL="3429000" indent="-228600" defTabSz="1827213" eaLnBrk="0" fontAlgn="base" hangingPunct="0">
              <a:spcBef>
                <a:spcPct val="0"/>
              </a:spcBef>
              <a:spcAft>
                <a:spcPct val="0"/>
              </a:spcAft>
              <a:defRPr sz="3600">
                <a:solidFill>
                  <a:schemeClr val="tx1"/>
                </a:solidFill>
                <a:latin typeface="Lato Light"/>
              </a:defRPr>
            </a:lvl8pPr>
            <a:lvl9pPr marL="3886200" indent="-228600" defTabSz="1827213" eaLnBrk="0" fontAlgn="base" hangingPunct="0">
              <a:spcBef>
                <a:spcPct val="0"/>
              </a:spcBef>
              <a:spcAft>
                <a:spcPct val="0"/>
              </a:spcAft>
              <a:defRPr sz="3600">
                <a:solidFill>
                  <a:schemeClr val="tx1"/>
                </a:solidFill>
                <a:latin typeface="Lato Light"/>
              </a:defRPr>
            </a:lvl9pPr>
          </a:lstStyle>
          <a:p>
            <a:pPr algn="ctr" eaLnBrk="1" hangingPunct="1"/>
            <a:r>
              <a:rPr lang="en-US" altLang="en-US" sz="10400" b="1" dirty="0">
                <a:solidFill>
                  <a:schemeClr val="tx2"/>
                </a:solidFill>
                <a:latin typeface="Montserrat"/>
                <a:ea typeface="Montserrat"/>
                <a:cs typeface="Montserrat"/>
              </a:rPr>
              <a:t>Motivation</a:t>
            </a:r>
          </a:p>
        </p:txBody>
      </p:sp>
      <p:sp>
        <p:nvSpPr>
          <p:cNvPr id="14" name="TextBox 9">
            <a:extLst>
              <a:ext uri="{FF2B5EF4-FFF2-40B4-BE49-F238E27FC236}">
                <a16:creationId xmlns:a16="http://schemas.microsoft.com/office/drawing/2014/main" id="{411B82EC-20AB-40C2-8261-CE6155C43D17}"/>
              </a:ext>
            </a:extLst>
          </p:cNvPr>
          <p:cNvSpPr txBox="1">
            <a:spLocks noChangeArrowheads="1"/>
          </p:cNvSpPr>
          <p:nvPr/>
        </p:nvSpPr>
        <p:spPr bwMode="auto">
          <a:xfrm>
            <a:off x="0" y="1363864"/>
            <a:ext cx="24377649"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Lato Light"/>
              </a:defRPr>
            </a:lvl1pPr>
            <a:lvl2pPr marL="742950" indent="-285750">
              <a:defRPr sz="3600">
                <a:solidFill>
                  <a:schemeClr val="tx1"/>
                </a:solidFill>
                <a:latin typeface="Lato Light"/>
              </a:defRPr>
            </a:lvl2pPr>
            <a:lvl3pPr marL="1143000" indent="-228600">
              <a:defRPr sz="3600">
                <a:solidFill>
                  <a:schemeClr val="tx1"/>
                </a:solidFill>
                <a:latin typeface="Lato Light"/>
              </a:defRPr>
            </a:lvl3pPr>
            <a:lvl4pPr marL="1600200" indent="-228600">
              <a:defRPr sz="3600">
                <a:solidFill>
                  <a:schemeClr val="tx1"/>
                </a:solidFill>
                <a:latin typeface="Lato Light"/>
              </a:defRPr>
            </a:lvl4pPr>
            <a:lvl5pPr marL="2057400" indent="-228600">
              <a:defRPr sz="3600">
                <a:solidFill>
                  <a:schemeClr val="tx1"/>
                </a:solidFill>
                <a:latin typeface="Lato Light"/>
              </a:defRPr>
            </a:lvl5pPr>
            <a:lvl6pPr marL="2514600" indent="-228600" defTabSz="1827213" eaLnBrk="0" fontAlgn="base" hangingPunct="0">
              <a:spcBef>
                <a:spcPct val="0"/>
              </a:spcBef>
              <a:spcAft>
                <a:spcPct val="0"/>
              </a:spcAft>
              <a:defRPr sz="3600">
                <a:solidFill>
                  <a:schemeClr val="tx1"/>
                </a:solidFill>
                <a:latin typeface="Lato Light"/>
              </a:defRPr>
            </a:lvl6pPr>
            <a:lvl7pPr marL="2971800" indent="-228600" defTabSz="1827213" eaLnBrk="0" fontAlgn="base" hangingPunct="0">
              <a:spcBef>
                <a:spcPct val="0"/>
              </a:spcBef>
              <a:spcAft>
                <a:spcPct val="0"/>
              </a:spcAft>
              <a:defRPr sz="3600">
                <a:solidFill>
                  <a:schemeClr val="tx1"/>
                </a:solidFill>
                <a:latin typeface="Lato Light"/>
              </a:defRPr>
            </a:lvl7pPr>
            <a:lvl8pPr marL="3429000" indent="-228600" defTabSz="1827213" eaLnBrk="0" fontAlgn="base" hangingPunct="0">
              <a:spcBef>
                <a:spcPct val="0"/>
              </a:spcBef>
              <a:spcAft>
                <a:spcPct val="0"/>
              </a:spcAft>
              <a:defRPr sz="3600">
                <a:solidFill>
                  <a:schemeClr val="tx1"/>
                </a:solidFill>
                <a:latin typeface="Lato Light"/>
              </a:defRPr>
            </a:lvl8pPr>
            <a:lvl9pPr marL="3886200" indent="-228600" defTabSz="1827213" eaLnBrk="0" fontAlgn="base" hangingPunct="0">
              <a:spcBef>
                <a:spcPct val="0"/>
              </a:spcBef>
              <a:spcAft>
                <a:spcPct val="0"/>
              </a:spcAft>
              <a:defRPr sz="3600">
                <a:solidFill>
                  <a:schemeClr val="tx1"/>
                </a:solidFill>
                <a:latin typeface="Lato Light"/>
              </a:defRPr>
            </a:lvl9pPr>
          </a:lstStyle>
          <a:p>
            <a:pPr algn="ctr" eaLnBrk="1" hangingPunct="1"/>
            <a:r>
              <a:rPr lang="en-US" altLang="en-US" sz="4400" dirty="0">
                <a:solidFill>
                  <a:schemeClr val="tx2"/>
                </a:solidFill>
                <a:latin typeface="Raleway"/>
                <a:ea typeface="Raleway"/>
                <a:cs typeface="Raleway"/>
              </a:rPr>
              <a:t>for Single Pilot Operations</a:t>
            </a:r>
          </a:p>
        </p:txBody>
      </p:sp>
      <p:sp>
        <p:nvSpPr>
          <p:cNvPr id="16" name="Rectangle 15">
            <a:extLst>
              <a:ext uri="{FF2B5EF4-FFF2-40B4-BE49-F238E27FC236}">
                <a16:creationId xmlns:a16="http://schemas.microsoft.com/office/drawing/2014/main" id="{D3A873F8-3CDB-4227-AA53-BBF2B22EC409}"/>
              </a:ext>
            </a:extLst>
          </p:cNvPr>
          <p:cNvSpPr/>
          <p:nvPr/>
        </p:nvSpPr>
        <p:spPr>
          <a:xfrm>
            <a:off x="141561" y="12727172"/>
            <a:ext cx="20326160" cy="8493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2">
                    <a:lumMod val="95000"/>
                    <a:lumOff val="5000"/>
                  </a:schemeClr>
                </a:solidFill>
              </a:rPr>
              <a:t>The Tran, Ferdinand Behrend, Niels Funning, and Andres Arango. 2018. Single Pilot Operations with AR-Glasses using Microsoft HoloLens</a:t>
            </a:r>
          </a:p>
        </p:txBody>
      </p:sp>
      <p:sp>
        <p:nvSpPr>
          <p:cNvPr id="17" name="Rectangle 16">
            <a:extLst>
              <a:ext uri="{FF2B5EF4-FFF2-40B4-BE49-F238E27FC236}">
                <a16:creationId xmlns:a16="http://schemas.microsoft.com/office/drawing/2014/main" id="{77864F48-D913-4170-97A4-966E53668BC5}"/>
              </a:ext>
            </a:extLst>
          </p:cNvPr>
          <p:cNvSpPr/>
          <p:nvPr/>
        </p:nvSpPr>
        <p:spPr>
          <a:xfrm>
            <a:off x="22326600" y="12987159"/>
            <a:ext cx="2028825" cy="7078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2"/>
                </a:solidFill>
              </a:rPr>
              <a:t>6 of 18</a:t>
            </a: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0">
            <a:extLst>
              <a:ext uri="{FF2B5EF4-FFF2-40B4-BE49-F238E27FC236}">
                <a16:creationId xmlns:a16="http://schemas.microsoft.com/office/drawing/2014/main" id="{121F9319-E527-4A15-B631-A9F215569E37}"/>
              </a:ext>
            </a:extLst>
          </p:cNvPr>
          <p:cNvSpPr txBox="1">
            <a:spLocks noChangeArrowheads="1"/>
          </p:cNvSpPr>
          <p:nvPr/>
        </p:nvSpPr>
        <p:spPr bwMode="auto">
          <a:xfrm>
            <a:off x="6794342" y="-146471"/>
            <a:ext cx="10835018"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600">
                <a:solidFill>
                  <a:schemeClr val="tx1"/>
                </a:solidFill>
                <a:latin typeface="Lato Light"/>
              </a:defRPr>
            </a:lvl1pPr>
            <a:lvl2pPr marL="742950" indent="-285750">
              <a:defRPr sz="3600">
                <a:solidFill>
                  <a:schemeClr val="tx1"/>
                </a:solidFill>
                <a:latin typeface="Lato Light"/>
              </a:defRPr>
            </a:lvl2pPr>
            <a:lvl3pPr marL="1143000" indent="-228600">
              <a:defRPr sz="3600">
                <a:solidFill>
                  <a:schemeClr val="tx1"/>
                </a:solidFill>
                <a:latin typeface="Lato Light"/>
              </a:defRPr>
            </a:lvl3pPr>
            <a:lvl4pPr marL="1600200" indent="-228600">
              <a:defRPr sz="3600">
                <a:solidFill>
                  <a:schemeClr val="tx1"/>
                </a:solidFill>
                <a:latin typeface="Lato Light"/>
              </a:defRPr>
            </a:lvl4pPr>
            <a:lvl5pPr marL="2057400" indent="-228600">
              <a:defRPr sz="3600">
                <a:solidFill>
                  <a:schemeClr val="tx1"/>
                </a:solidFill>
                <a:latin typeface="Lato Light"/>
              </a:defRPr>
            </a:lvl5pPr>
            <a:lvl6pPr marL="2514600" indent="-228600" defTabSz="1827213" eaLnBrk="0" fontAlgn="base" hangingPunct="0">
              <a:spcBef>
                <a:spcPct val="0"/>
              </a:spcBef>
              <a:spcAft>
                <a:spcPct val="0"/>
              </a:spcAft>
              <a:defRPr sz="3600">
                <a:solidFill>
                  <a:schemeClr val="tx1"/>
                </a:solidFill>
                <a:latin typeface="Lato Light"/>
              </a:defRPr>
            </a:lvl6pPr>
            <a:lvl7pPr marL="2971800" indent="-228600" defTabSz="1827213" eaLnBrk="0" fontAlgn="base" hangingPunct="0">
              <a:spcBef>
                <a:spcPct val="0"/>
              </a:spcBef>
              <a:spcAft>
                <a:spcPct val="0"/>
              </a:spcAft>
              <a:defRPr sz="3600">
                <a:solidFill>
                  <a:schemeClr val="tx1"/>
                </a:solidFill>
                <a:latin typeface="Lato Light"/>
              </a:defRPr>
            </a:lvl7pPr>
            <a:lvl8pPr marL="3429000" indent="-228600" defTabSz="1827213" eaLnBrk="0" fontAlgn="base" hangingPunct="0">
              <a:spcBef>
                <a:spcPct val="0"/>
              </a:spcBef>
              <a:spcAft>
                <a:spcPct val="0"/>
              </a:spcAft>
              <a:defRPr sz="3600">
                <a:solidFill>
                  <a:schemeClr val="tx1"/>
                </a:solidFill>
                <a:latin typeface="Lato Light"/>
              </a:defRPr>
            </a:lvl8pPr>
            <a:lvl9pPr marL="3886200" indent="-228600" defTabSz="1827213" eaLnBrk="0" fontAlgn="base" hangingPunct="0">
              <a:spcBef>
                <a:spcPct val="0"/>
              </a:spcBef>
              <a:spcAft>
                <a:spcPct val="0"/>
              </a:spcAft>
              <a:defRPr sz="3600">
                <a:solidFill>
                  <a:schemeClr val="tx1"/>
                </a:solidFill>
                <a:latin typeface="Lato Light"/>
              </a:defRPr>
            </a:lvl9pPr>
          </a:lstStyle>
          <a:p>
            <a:pPr algn="ctr" eaLnBrk="1" hangingPunct="1"/>
            <a:r>
              <a:rPr lang="en-US" altLang="en-US" sz="8800" b="1" dirty="0">
                <a:solidFill>
                  <a:schemeClr val="tx2"/>
                </a:solidFill>
                <a:latin typeface="Montserrat"/>
                <a:ea typeface="Montserrat"/>
                <a:cs typeface="Montserrat"/>
              </a:rPr>
              <a:t>Single Pilot Operations</a:t>
            </a:r>
          </a:p>
        </p:txBody>
      </p:sp>
      <p:sp>
        <p:nvSpPr>
          <p:cNvPr id="11" name="TextBox 46">
            <a:extLst>
              <a:ext uri="{FF2B5EF4-FFF2-40B4-BE49-F238E27FC236}">
                <a16:creationId xmlns:a16="http://schemas.microsoft.com/office/drawing/2014/main" id="{FB0E35AE-7EE5-4A91-9CCB-E9191B31E345}"/>
              </a:ext>
            </a:extLst>
          </p:cNvPr>
          <p:cNvSpPr txBox="1">
            <a:spLocks noChangeArrowheads="1"/>
          </p:cNvSpPr>
          <p:nvPr/>
        </p:nvSpPr>
        <p:spPr bwMode="auto">
          <a:xfrm>
            <a:off x="1" y="1482865"/>
            <a:ext cx="24355424"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Lato Light"/>
              </a:defRPr>
            </a:lvl1pPr>
            <a:lvl2pPr marL="742950" indent="-285750">
              <a:defRPr sz="3600">
                <a:solidFill>
                  <a:schemeClr val="tx1"/>
                </a:solidFill>
                <a:latin typeface="Lato Light"/>
              </a:defRPr>
            </a:lvl2pPr>
            <a:lvl3pPr marL="1143000" indent="-228600">
              <a:defRPr sz="3600">
                <a:solidFill>
                  <a:schemeClr val="tx1"/>
                </a:solidFill>
                <a:latin typeface="Lato Light"/>
              </a:defRPr>
            </a:lvl3pPr>
            <a:lvl4pPr marL="1600200" indent="-228600">
              <a:defRPr sz="3600">
                <a:solidFill>
                  <a:schemeClr val="tx1"/>
                </a:solidFill>
                <a:latin typeface="Lato Light"/>
              </a:defRPr>
            </a:lvl4pPr>
            <a:lvl5pPr marL="2057400" indent="-228600">
              <a:defRPr sz="3600">
                <a:solidFill>
                  <a:schemeClr val="tx1"/>
                </a:solidFill>
                <a:latin typeface="Lato Light"/>
              </a:defRPr>
            </a:lvl5pPr>
            <a:lvl6pPr marL="2514600" indent="-228600" defTabSz="1827213" eaLnBrk="0" fontAlgn="base" hangingPunct="0">
              <a:spcBef>
                <a:spcPct val="0"/>
              </a:spcBef>
              <a:spcAft>
                <a:spcPct val="0"/>
              </a:spcAft>
              <a:defRPr sz="3600">
                <a:solidFill>
                  <a:schemeClr val="tx1"/>
                </a:solidFill>
                <a:latin typeface="Lato Light"/>
              </a:defRPr>
            </a:lvl6pPr>
            <a:lvl7pPr marL="2971800" indent="-228600" defTabSz="1827213" eaLnBrk="0" fontAlgn="base" hangingPunct="0">
              <a:spcBef>
                <a:spcPct val="0"/>
              </a:spcBef>
              <a:spcAft>
                <a:spcPct val="0"/>
              </a:spcAft>
              <a:defRPr sz="3600">
                <a:solidFill>
                  <a:schemeClr val="tx1"/>
                </a:solidFill>
                <a:latin typeface="Lato Light"/>
              </a:defRPr>
            </a:lvl7pPr>
            <a:lvl8pPr marL="3429000" indent="-228600" defTabSz="1827213" eaLnBrk="0" fontAlgn="base" hangingPunct="0">
              <a:spcBef>
                <a:spcPct val="0"/>
              </a:spcBef>
              <a:spcAft>
                <a:spcPct val="0"/>
              </a:spcAft>
              <a:defRPr sz="3600">
                <a:solidFill>
                  <a:schemeClr val="tx1"/>
                </a:solidFill>
                <a:latin typeface="Lato Light"/>
              </a:defRPr>
            </a:lvl8pPr>
            <a:lvl9pPr marL="3886200" indent="-228600" defTabSz="1827213" eaLnBrk="0" fontAlgn="base" hangingPunct="0">
              <a:spcBef>
                <a:spcPct val="0"/>
              </a:spcBef>
              <a:spcAft>
                <a:spcPct val="0"/>
              </a:spcAft>
              <a:defRPr sz="3600">
                <a:solidFill>
                  <a:schemeClr val="tx1"/>
                </a:solidFill>
                <a:latin typeface="Lato Light"/>
              </a:defRPr>
            </a:lvl9pPr>
          </a:lstStyle>
          <a:p>
            <a:pPr algn="ctr" eaLnBrk="1" hangingPunct="1"/>
            <a:r>
              <a:rPr lang="en-US" altLang="en-US" sz="6000" b="1" dirty="0">
                <a:solidFill>
                  <a:schemeClr val="tx2"/>
                </a:solidFill>
                <a:latin typeface="Montserrat"/>
                <a:ea typeface="Montserrat"/>
                <a:cs typeface="Montserrat"/>
              </a:rPr>
              <a:t>Two potential paths</a:t>
            </a:r>
          </a:p>
        </p:txBody>
      </p:sp>
      <p:sp>
        <p:nvSpPr>
          <p:cNvPr id="12" name="TextBox 6">
            <a:extLst>
              <a:ext uri="{FF2B5EF4-FFF2-40B4-BE49-F238E27FC236}">
                <a16:creationId xmlns:a16="http://schemas.microsoft.com/office/drawing/2014/main" id="{227D6CF0-3CEF-41C2-A9E4-CDC07B4E26AD}"/>
              </a:ext>
            </a:extLst>
          </p:cNvPr>
          <p:cNvSpPr txBox="1">
            <a:spLocks noChangeArrowheads="1"/>
          </p:cNvSpPr>
          <p:nvPr/>
        </p:nvSpPr>
        <p:spPr bwMode="auto">
          <a:xfrm>
            <a:off x="5071730" y="4901611"/>
            <a:ext cx="14577238" cy="550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Lato Light"/>
              </a:defRPr>
            </a:lvl1pPr>
            <a:lvl2pPr marL="742950" indent="-285750">
              <a:defRPr sz="3600">
                <a:solidFill>
                  <a:schemeClr val="tx1"/>
                </a:solidFill>
                <a:latin typeface="Lato Light"/>
              </a:defRPr>
            </a:lvl2pPr>
            <a:lvl3pPr marL="1143000" indent="-228600">
              <a:defRPr sz="3600">
                <a:solidFill>
                  <a:schemeClr val="tx1"/>
                </a:solidFill>
                <a:latin typeface="Lato Light"/>
              </a:defRPr>
            </a:lvl3pPr>
            <a:lvl4pPr marL="1600200" indent="-228600">
              <a:defRPr sz="3600">
                <a:solidFill>
                  <a:schemeClr val="tx1"/>
                </a:solidFill>
                <a:latin typeface="Lato Light"/>
              </a:defRPr>
            </a:lvl4pPr>
            <a:lvl5pPr marL="2057400" indent="-228600">
              <a:defRPr sz="3600">
                <a:solidFill>
                  <a:schemeClr val="tx1"/>
                </a:solidFill>
                <a:latin typeface="Lato Light"/>
              </a:defRPr>
            </a:lvl5pPr>
            <a:lvl6pPr marL="2514600" indent="-228600" defTabSz="1827213" eaLnBrk="0" fontAlgn="base" hangingPunct="0">
              <a:spcBef>
                <a:spcPct val="0"/>
              </a:spcBef>
              <a:spcAft>
                <a:spcPct val="0"/>
              </a:spcAft>
              <a:defRPr sz="3600">
                <a:solidFill>
                  <a:schemeClr val="tx1"/>
                </a:solidFill>
                <a:latin typeface="Lato Light"/>
              </a:defRPr>
            </a:lvl6pPr>
            <a:lvl7pPr marL="2971800" indent="-228600" defTabSz="1827213" eaLnBrk="0" fontAlgn="base" hangingPunct="0">
              <a:spcBef>
                <a:spcPct val="0"/>
              </a:spcBef>
              <a:spcAft>
                <a:spcPct val="0"/>
              </a:spcAft>
              <a:defRPr sz="3600">
                <a:solidFill>
                  <a:schemeClr val="tx1"/>
                </a:solidFill>
                <a:latin typeface="Lato Light"/>
              </a:defRPr>
            </a:lvl7pPr>
            <a:lvl8pPr marL="3429000" indent="-228600" defTabSz="1827213" eaLnBrk="0" fontAlgn="base" hangingPunct="0">
              <a:spcBef>
                <a:spcPct val="0"/>
              </a:spcBef>
              <a:spcAft>
                <a:spcPct val="0"/>
              </a:spcAft>
              <a:defRPr sz="3600">
                <a:solidFill>
                  <a:schemeClr val="tx1"/>
                </a:solidFill>
                <a:latin typeface="Lato Light"/>
              </a:defRPr>
            </a:lvl8pPr>
            <a:lvl9pPr marL="3886200" indent="-228600" defTabSz="1827213" eaLnBrk="0" fontAlgn="base" hangingPunct="0">
              <a:spcBef>
                <a:spcPct val="0"/>
              </a:spcBef>
              <a:spcAft>
                <a:spcPct val="0"/>
              </a:spcAft>
              <a:defRPr sz="3600">
                <a:solidFill>
                  <a:schemeClr val="tx1"/>
                </a:solidFill>
                <a:latin typeface="Lato Light"/>
              </a:defRPr>
            </a:lvl9pPr>
          </a:lstStyle>
          <a:p>
            <a:pPr marL="457200" indent="-457200" eaLnBrk="1" hangingPunct="1">
              <a:buFont typeface="Arial" panose="020B0604020202020204" pitchFamily="34" charset="0"/>
              <a:buChar char="•"/>
            </a:pPr>
            <a:r>
              <a:rPr lang="en-US" altLang="en-US" sz="4400" b="1" dirty="0">
                <a:solidFill>
                  <a:schemeClr val="tx2"/>
                </a:solidFill>
                <a:latin typeface="Montserrat"/>
                <a:ea typeface="Montserrat"/>
                <a:cs typeface="Montserrat"/>
              </a:rPr>
              <a:t>Ground-Based Support:</a:t>
            </a:r>
            <a:r>
              <a:rPr lang="en-US" altLang="en-US" sz="4400" dirty="0">
                <a:solidFill>
                  <a:schemeClr val="tx2"/>
                </a:solidFill>
                <a:latin typeface="Montserrat"/>
                <a:ea typeface="Montserrat"/>
                <a:cs typeface="Montserrat"/>
              </a:rPr>
              <a:t> In the future we will be relying much more extensively on air-ground collaboration, with many of the First Officer functions being handled remotely</a:t>
            </a:r>
          </a:p>
          <a:p>
            <a:pPr marL="457200" indent="-457200" eaLnBrk="1" hangingPunct="1">
              <a:buFont typeface="Arial" panose="020B0604020202020204" pitchFamily="34" charset="0"/>
              <a:buChar char="•"/>
            </a:pPr>
            <a:endParaRPr lang="en-US" altLang="en-US" sz="4400" b="1" dirty="0">
              <a:solidFill>
                <a:schemeClr val="tx2"/>
              </a:solidFill>
              <a:latin typeface="Montserrat"/>
              <a:ea typeface="Montserrat"/>
              <a:cs typeface="Montserrat"/>
            </a:endParaRPr>
          </a:p>
          <a:p>
            <a:pPr marL="457200" indent="-457200" eaLnBrk="1" hangingPunct="1">
              <a:buFont typeface="Arial" panose="020B0604020202020204" pitchFamily="34" charset="0"/>
              <a:buChar char="•"/>
            </a:pPr>
            <a:r>
              <a:rPr lang="en-US" altLang="en-US" sz="4400" b="1" dirty="0">
                <a:solidFill>
                  <a:schemeClr val="tx2"/>
                </a:solidFill>
                <a:latin typeface="Montserrat"/>
                <a:ea typeface="Montserrat"/>
                <a:cs typeface="Montserrat"/>
              </a:rPr>
              <a:t>Flight Deck Automation:</a:t>
            </a:r>
            <a:r>
              <a:rPr lang="en-US" altLang="en-US" sz="4400" dirty="0">
                <a:solidFill>
                  <a:schemeClr val="tx2"/>
                </a:solidFill>
                <a:latin typeface="Montserrat"/>
                <a:ea typeface="Montserrat"/>
                <a:cs typeface="Montserrat"/>
              </a:rPr>
              <a:t> In the future we will have a flight deck with very intelligent automation that can effectively replace the functions of the First Officer</a:t>
            </a:r>
          </a:p>
          <a:p>
            <a:pPr marL="457200" indent="-457200" eaLnBrk="1" hangingPunct="1">
              <a:buFont typeface="Arial" panose="020B0604020202020204" pitchFamily="34" charset="0"/>
              <a:buChar char="•"/>
            </a:pPr>
            <a:endParaRPr lang="en-US" altLang="en-US" sz="4400" dirty="0">
              <a:solidFill>
                <a:schemeClr val="tx2"/>
              </a:solidFill>
              <a:latin typeface="Montserrat"/>
              <a:ea typeface="Montserrat"/>
              <a:cs typeface="Montserrat"/>
            </a:endParaRPr>
          </a:p>
        </p:txBody>
      </p:sp>
      <p:sp>
        <p:nvSpPr>
          <p:cNvPr id="13" name="Rectangle 12">
            <a:extLst>
              <a:ext uri="{FF2B5EF4-FFF2-40B4-BE49-F238E27FC236}">
                <a16:creationId xmlns:a16="http://schemas.microsoft.com/office/drawing/2014/main" id="{5A58E380-285F-4864-AC92-30D3236B757B}"/>
              </a:ext>
            </a:extLst>
          </p:cNvPr>
          <p:cNvSpPr/>
          <p:nvPr/>
        </p:nvSpPr>
        <p:spPr>
          <a:xfrm>
            <a:off x="22326600" y="12987159"/>
            <a:ext cx="2028825" cy="7078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2"/>
                </a:solidFill>
              </a:rPr>
              <a:t>7 of 18</a:t>
            </a:r>
          </a:p>
        </p:txBody>
      </p:sp>
    </p:spTree>
    <p:extLst>
      <p:ext uri="{BB962C8B-B14F-4D97-AF65-F5344CB8AC3E}">
        <p14:creationId xmlns:p14="http://schemas.microsoft.com/office/powerpoint/2010/main" val="1781209159"/>
      </p:ext>
    </p:extLst>
  </p:cSld>
  <p:clrMapOvr>
    <a:masterClrMapping/>
  </p:clrMapOvr>
  <p:transition advClick="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0">
            <a:extLst>
              <a:ext uri="{FF2B5EF4-FFF2-40B4-BE49-F238E27FC236}">
                <a16:creationId xmlns:a16="http://schemas.microsoft.com/office/drawing/2014/main" id="{121F9319-E527-4A15-B631-A9F215569E37}"/>
              </a:ext>
            </a:extLst>
          </p:cNvPr>
          <p:cNvSpPr txBox="1">
            <a:spLocks noChangeArrowheads="1"/>
          </p:cNvSpPr>
          <p:nvPr/>
        </p:nvSpPr>
        <p:spPr bwMode="auto">
          <a:xfrm>
            <a:off x="6794342" y="-146471"/>
            <a:ext cx="10835018"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600">
                <a:solidFill>
                  <a:schemeClr val="tx1"/>
                </a:solidFill>
                <a:latin typeface="Lato Light"/>
              </a:defRPr>
            </a:lvl1pPr>
            <a:lvl2pPr marL="742950" indent="-285750">
              <a:defRPr sz="3600">
                <a:solidFill>
                  <a:schemeClr val="tx1"/>
                </a:solidFill>
                <a:latin typeface="Lato Light"/>
              </a:defRPr>
            </a:lvl2pPr>
            <a:lvl3pPr marL="1143000" indent="-228600">
              <a:defRPr sz="3600">
                <a:solidFill>
                  <a:schemeClr val="tx1"/>
                </a:solidFill>
                <a:latin typeface="Lato Light"/>
              </a:defRPr>
            </a:lvl3pPr>
            <a:lvl4pPr marL="1600200" indent="-228600">
              <a:defRPr sz="3600">
                <a:solidFill>
                  <a:schemeClr val="tx1"/>
                </a:solidFill>
                <a:latin typeface="Lato Light"/>
              </a:defRPr>
            </a:lvl4pPr>
            <a:lvl5pPr marL="2057400" indent="-228600">
              <a:defRPr sz="3600">
                <a:solidFill>
                  <a:schemeClr val="tx1"/>
                </a:solidFill>
                <a:latin typeface="Lato Light"/>
              </a:defRPr>
            </a:lvl5pPr>
            <a:lvl6pPr marL="2514600" indent="-228600" defTabSz="1827213" eaLnBrk="0" fontAlgn="base" hangingPunct="0">
              <a:spcBef>
                <a:spcPct val="0"/>
              </a:spcBef>
              <a:spcAft>
                <a:spcPct val="0"/>
              </a:spcAft>
              <a:defRPr sz="3600">
                <a:solidFill>
                  <a:schemeClr val="tx1"/>
                </a:solidFill>
                <a:latin typeface="Lato Light"/>
              </a:defRPr>
            </a:lvl6pPr>
            <a:lvl7pPr marL="2971800" indent="-228600" defTabSz="1827213" eaLnBrk="0" fontAlgn="base" hangingPunct="0">
              <a:spcBef>
                <a:spcPct val="0"/>
              </a:spcBef>
              <a:spcAft>
                <a:spcPct val="0"/>
              </a:spcAft>
              <a:defRPr sz="3600">
                <a:solidFill>
                  <a:schemeClr val="tx1"/>
                </a:solidFill>
                <a:latin typeface="Lato Light"/>
              </a:defRPr>
            </a:lvl7pPr>
            <a:lvl8pPr marL="3429000" indent="-228600" defTabSz="1827213" eaLnBrk="0" fontAlgn="base" hangingPunct="0">
              <a:spcBef>
                <a:spcPct val="0"/>
              </a:spcBef>
              <a:spcAft>
                <a:spcPct val="0"/>
              </a:spcAft>
              <a:defRPr sz="3600">
                <a:solidFill>
                  <a:schemeClr val="tx1"/>
                </a:solidFill>
                <a:latin typeface="Lato Light"/>
              </a:defRPr>
            </a:lvl8pPr>
            <a:lvl9pPr marL="3886200" indent="-228600" defTabSz="1827213" eaLnBrk="0" fontAlgn="base" hangingPunct="0">
              <a:spcBef>
                <a:spcPct val="0"/>
              </a:spcBef>
              <a:spcAft>
                <a:spcPct val="0"/>
              </a:spcAft>
              <a:defRPr sz="3600">
                <a:solidFill>
                  <a:schemeClr val="tx1"/>
                </a:solidFill>
                <a:latin typeface="Lato Light"/>
              </a:defRPr>
            </a:lvl9pPr>
          </a:lstStyle>
          <a:p>
            <a:pPr algn="ctr" eaLnBrk="1" hangingPunct="1"/>
            <a:r>
              <a:rPr lang="en-US" altLang="en-US" sz="8800" b="1" dirty="0">
                <a:solidFill>
                  <a:schemeClr val="tx2"/>
                </a:solidFill>
                <a:latin typeface="Montserrat"/>
                <a:ea typeface="Montserrat"/>
                <a:cs typeface="Montserrat"/>
              </a:rPr>
              <a:t>Ground-Based Support</a:t>
            </a:r>
          </a:p>
        </p:txBody>
      </p:sp>
      <p:pic>
        <p:nvPicPr>
          <p:cNvPr id="3" name="Picture 2">
            <a:extLst>
              <a:ext uri="{FF2B5EF4-FFF2-40B4-BE49-F238E27FC236}">
                <a16:creationId xmlns:a16="http://schemas.microsoft.com/office/drawing/2014/main" id="{68BD612D-C0B6-4714-8BF1-294335EBC1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1615" y="3530009"/>
            <a:ext cx="10360726" cy="7166344"/>
          </a:xfrm>
          <a:prstGeom prst="rect">
            <a:avLst/>
          </a:prstGeom>
        </p:spPr>
      </p:pic>
      <p:sp>
        <p:nvSpPr>
          <p:cNvPr id="8" name="TextBox 6">
            <a:extLst>
              <a:ext uri="{FF2B5EF4-FFF2-40B4-BE49-F238E27FC236}">
                <a16:creationId xmlns:a16="http://schemas.microsoft.com/office/drawing/2014/main" id="{97141BDD-4EB6-4963-83C1-B3B69AFE454E}"/>
              </a:ext>
            </a:extLst>
          </p:cNvPr>
          <p:cNvSpPr txBox="1">
            <a:spLocks noChangeArrowheads="1"/>
          </p:cNvSpPr>
          <p:nvPr/>
        </p:nvSpPr>
        <p:spPr bwMode="auto">
          <a:xfrm>
            <a:off x="11791507" y="4465674"/>
            <a:ext cx="11183865" cy="5632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Lato Light"/>
              </a:defRPr>
            </a:lvl1pPr>
            <a:lvl2pPr marL="742950" indent="-285750">
              <a:defRPr sz="3600">
                <a:solidFill>
                  <a:schemeClr val="tx1"/>
                </a:solidFill>
                <a:latin typeface="Lato Light"/>
              </a:defRPr>
            </a:lvl2pPr>
            <a:lvl3pPr marL="1143000" indent="-228600">
              <a:defRPr sz="3600">
                <a:solidFill>
                  <a:schemeClr val="tx1"/>
                </a:solidFill>
                <a:latin typeface="Lato Light"/>
              </a:defRPr>
            </a:lvl3pPr>
            <a:lvl4pPr marL="1600200" indent="-228600">
              <a:defRPr sz="3600">
                <a:solidFill>
                  <a:schemeClr val="tx1"/>
                </a:solidFill>
                <a:latin typeface="Lato Light"/>
              </a:defRPr>
            </a:lvl4pPr>
            <a:lvl5pPr marL="2057400" indent="-228600">
              <a:defRPr sz="3600">
                <a:solidFill>
                  <a:schemeClr val="tx1"/>
                </a:solidFill>
                <a:latin typeface="Lato Light"/>
              </a:defRPr>
            </a:lvl5pPr>
            <a:lvl6pPr marL="2514600" indent="-228600" defTabSz="1827213" eaLnBrk="0" fontAlgn="base" hangingPunct="0">
              <a:spcBef>
                <a:spcPct val="0"/>
              </a:spcBef>
              <a:spcAft>
                <a:spcPct val="0"/>
              </a:spcAft>
              <a:defRPr sz="3600">
                <a:solidFill>
                  <a:schemeClr val="tx1"/>
                </a:solidFill>
                <a:latin typeface="Lato Light"/>
              </a:defRPr>
            </a:lvl6pPr>
            <a:lvl7pPr marL="2971800" indent="-228600" defTabSz="1827213" eaLnBrk="0" fontAlgn="base" hangingPunct="0">
              <a:spcBef>
                <a:spcPct val="0"/>
              </a:spcBef>
              <a:spcAft>
                <a:spcPct val="0"/>
              </a:spcAft>
              <a:defRPr sz="3600">
                <a:solidFill>
                  <a:schemeClr val="tx1"/>
                </a:solidFill>
                <a:latin typeface="Lato Light"/>
              </a:defRPr>
            </a:lvl7pPr>
            <a:lvl8pPr marL="3429000" indent="-228600" defTabSz="1827213" eaLnBrk="0" fontAlgn="base" hangingPunct="0">
              <a:spcBef>
                <a:spcPct val="0"/>
              </a:spcBef>
              <a:spcAft>
                <a:spcPct val="0"/>
              </a:spcAft>
              <a:defRPr sz="3600">
                <a:solidFill>
                  <a:schemeClr val="tx1"/>
                </a:solidFill>
                <a:latin typeface="Lato Light"/>
              </a:defRPr>
            </a:lvl8pPr>
            <a:lvl9pPr marL="3886200" indent="-228600" defTabSz="1827213" eaLnBrk="0" fontAlgn="base" hangingPunct="0">
              <a:spcBef>
                <a:spcPct val="0"/>
              </a:spcBef>
              <a:spcAft>
                <a:spcPct val="0"/>
              </a:spcAft>
              <a:defRPr sz="3600">
                <a:solidFill>
                  <a:schemeClr val="tx1"/>
                </a:solidFill>
                <a:latin typeface="Lato Light"/>
              </a:defRPr>
            </a:lvl9pPr>
          </a:lstStyle>
          <a:p>
            <a:pPr marL="457200" indent="-457200" eaLnBrk="1" hangingPunct="1">
              <a:buFont typeface="Arial" panose="020B0604020202020204" pitchFamily="34" charset="0"/>
              <a:buChar char="•"/>
            </a:pPr>
            <a:r>
              <a:rPr lang="en-US" altLang="en-US" dirty="0">
                <a:solidFill>
                  <a:schemeClr val="tx2"/>
                </a:solidFill>
                <a:latin typeface="Montserrat"/>
                <a:ea typeface="Montserrat"/>
                <a:cs typeface="Montserrat"/>
              </a:rPr>
              <a:t>Today’s cockpits are based on a two-pilot safety critical system</a:t>
            </a:r>
          </a:p>
          <a:p>
            <a:pPr marL="457200" indent="-457200" eaLnBrk="1" hangingPunct="1">
              <a:buFont typeface="Arial" panose="020B0604020202020204" pitchFamily="34" charset="0"/>
              <a:buChar char="•"/>
            </a:pPr>
            <a:endParaRPr lang="en-US" altLang="en-US" dirty="0">
              <a:solidFill>
                <a:schemeClr val="tx2"/>
              </a:solidFill>
              <a:latin typeface="Montserrat"/>
              <a:ea typeface="Montserrat"/>
              <a:cs typeface="Montserrat"/>
            </a:endParaRPr>
          </a:p>
          <a:p>
            <a:pPr marL="457200" indent="-457200" eaLnBrk="1" hangingPunct="1">
              <a:buFont typeface="Arial" panose="020B0604020202020204" pitchFamily="34" charset="0"/>
              <a:buChar char="•"/>
            </a:pPr>
            <a:r>
              <a:rPr lang="en-US" altLang="en-US" dirty="0">
                <a:solidFill>
                  <a:schemeClr val="tx2"/>
                </a:solidFill>
                <a:latin typeface="Montserrat"/>
                <a:ea typeface="Montserrat"/>
                <a:cs typeface="Montserrat"/>
              </a:rPr>
              <a:t>An air-ground approach is thought of as an improved version of air traffic control that is able to serve multiple aircrafts</a:t>
            </a:r>
          </a:p>
          <a:p>
            <a:pPr marL="457200" indent="-457200" eaLnBrk="1" hangingPunct="1">
              <a:buFont typeface="Arial" panose="020B0604020202020204" pitchFamily="34" charset="0"/>
              <a:buChar char="•"/>
            </a:pPr>
            <a:endParaRPr lang="en-US" altLang="en-US" dirty="0">
              <a:solidFill>
                <a:schemeClr val="tx2"/>
              </a:solidFill>
              <a:latin typeface="Montserrat"/>
              <a:ea typeface="Montserrat"/>
              <a:cs typeface="Montserrat"/>
            </a:endParaRPr>
          </a:p>
          <a:p>
            <a:pPr marL="457200" indent="-457200" eaLnBrk="1" hangingPunct="1">
              <a:buFont typeface="Arial" panose="020B0604020202020204" pitchFamily="34" charset="0"/>
              <a:buChar char="•"/>
            </a:pPr>
            <a:r>
              <a:rPr lang="en-US" altLang="en-US" dirty="0">
                <a:solidFill>
                  <a:schemeClr val="tx2"/>
                </a:solidFill>
                <a:latin typeface="Montserrat"/>
                <a:ea typeface="Montserrat"/>
                <a:cs typeface="Montserrat"/>
              </a:rPr>
              <a:t>Common issues with this approach are lack of awareness between two pilots, missing non verbal cues and pilots’ general subjective dislike.</a:t>
            </a:r>
          </a:p>
        </p:txBody>
      </p:sp>
      <p:sp>
        <p:nvSpPr>
          <p:cNvPr id="9" name="Rectangle 8">
            <a:extLst>
              <a:ext uri="{FF2B5EF4-FFF2-40B4-BE49-F238E27FC236}">
                <a16:creationId xmlns:a16="http://schemas.microsoft.com/office/drawing/2014/main" id="{88BFBB18-2EFD-4DCF-827C-0972C80A1D74}"/>
              </a:ext>
            </a:extLst>
          </p:cNvPr>
          <p:cNvSpPr/>
          <p:nvPr/>
        </p:nvSpPr>
        <p:spPr>
          <a:xfrm>
            <a:off x="141561" y="12727172"/>
            <a:ext cx="21857202" cy="8493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2">
                    <a:lumMod val="95000"/>
                    <a:lumOff val="5000"/>
                  </a:schemeClr>
                </a:solidFill>
              </a:rPr>
              <a:t>Joel </a:t>
            </a:r>
            <a:r>
              <a:rPr lang="en-US" sz="2400" dirty="0" err="1">
                <a:solidFill>
                  <a:schemeClr val="tx2">
                    <a:lumMod val="95000"/>
                    <a:lumOff val="5000"/>
                  </a:schemeClr>
                </a:solidFill>
              </a:rPr>
              <a:t>Lachter</a:t>
            </a:r>
            <a:r>
              <a:rPr lang="en-US" sz="2400" dirty="0">
                <a:solidFill>
                  <a:schemeClr val="tx2">
                    <a:lumMod val="95000"/>
                    <a:lumOff val="5000"/>
                  </a:schemeClr>
                </a:solidFill>
              </a:rPr>
              <a:t>, Sarah V. </a:t>
            </a:r>
            <a:r>
              <a:rPr lang="en-US" sz="2400" dirty="0" err="1">
                <a:solidFill>
                  <a:schemeClr val="tx2">
                    <a:lumMod val="95000"/>
                    <a:lumOff val="5000"/>
                  </a:schemeClr>
                </a:solidFill>
              </a:rPr>
              <a:t>Ligda</a:t>
            </a:r>
            <a:r>
              <a:rPr lang="en-US" sz="2400" dirty="0">
                <a:solidFill>
                  <a:schemeClr val="tx2">
                    <a:lumMod val="95000"/>
                    <a:lumOff val="5000"/>
                  </a:schemeClr>
                </a:solidFill>
              </a:rPr>
              <a:t>, Summer L. Brandt, Michael </a:t>
            </a:r>
            <a:r>
              <a:rPr lang="en-US" sz="2400" dirty="0" err="1">
                <a:solidFill>
                  <a:schemeClr val="tx2">
                    <a:lumMod val="95000"/>
                    <a:lumOff val="5000"/>
                  </a:schemeClr>
                </a:solidFill>
              </a:rPr>
              <a:t>Matessa</a:t>
            </a:r>
            <a:r>
              <a:rPr lang="en-US" sz="2400" dirty="0">
                <a:solidFill>
                  <a:schemeClr val="tx2">
                    <a:lumMod val="95000"/>
                    <a:lumOff val="5000"/>
                  </a:schemeClr>
                </a:solidFill>
              </a:rPr>
              <a:t>, </a:t>
            </a:r>
            <a:r>
              <a:rPr lang="en-US" sz="2400" dirty="0" err="1">
                <a:solidFill>
                  <a:schemeClr val="tx2">
                    <a:lumMod val="95000"/>
                    <a:lumOff val="5000"/>
                  </a:schemeClr>
                </a:solidFill>
              </a:rPr>
              <a:t>Vernol</a:t>
            </a:r>
            <a:r>
              <a:rPr lang="en-US" sz="2400" dirty="0">
                <a:solidFill>
                  <a:schemeClr val="tx2">
                    <a:lumMod val="95000"/>
                    <a:lumOff val="5000"/>
                  </a:schemeClr>
                </a:solidFill>
              </a:rPr>
              <a:t> </a:t>
            </a:r>
            <a:r>
              <a:rPr lang="en-US" sz="2400" dirty="0" err="1">
                <a:solidFill>
                  <a:schemeClr val="tx2">
                    <a:lumMod val="95000"/>
                    <a:lumOff val="5000"/>
                  </a:schemeClr>
                </a:solidFill>
              </a:rPr>
              <a:t>Battiste</a:t>
            </a:r>
            <a:r>
              <a:rPr lang="en-US" sz="2400" dirty="0">
                <a:solidFill>
                  <a:schemeClr val="tx2">
                    <a:lumMod val="95000"/>
                    <a:lumOff val="5000"/>
                  </a:schemeClr>
                </a:solidFill>
              </a:rPr>
              <a:t>, and Walter W. Johnson. 2014b. Toward single pilot operations: Developing a ground station. In HCI-Aero 2014</a:t>
            </a:r>
          </a:p>
        </p:txBody>
      </p:sp>
      <p:sp>
        <p:nvSpPr>
          <p:cNvPr id="10" name="Rectangle 9">
            <a:extLst>
              <a:ext uri="{FF2B5EF4-FFF2-40B4-BE49-F238E27FC236}">
                <a16:creationId xmlns:a16="http://schemas.microsoft.com/office/drawing/2014/main" id="{5E3468E3-1691-4773-9E1D-A869C8916940}"/>
              </a:ext>
            </a:extLst>
          </p:cNvPr>
          <p:cNvSpPr/>
          <p:nvPr/>
        </p:nvSpPr>
        <p:spPr>
          <a:xfrm>
            <a:off x="22326600" y="12987159"/>
            <a:ext cx="2028825" cy="7078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2"/>
                </a:solidFill>
              </a:rPr>
              <a:t>8 of 18</a:t>
            </a:r>
          </a:p>
        </p:txBody>
      </p:sp>
    </p:spTree>
    <p:extLst>
      <p:ext uri="{BB962C8B-B14F-4D97-AF65-F5344CB8AC3E}">
        <p14:creationId xmlns:p14="http://schemas.microsoft.com/office/powerpoint/2010/main" val="806210072"/>
      </p:ext>
    </p:extLst>
  </p:cSld>
  <p:clrMapOvr>
    <a:masterClrMapping/>
  </p:clrMapOvr>
  <p:transition advClick="0"/>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0">
            <a:extLst>
              <a:ext uri="{FF2B5EF4-FFF2-40B4-BE49-F238E27FC236}">
                <a16:creationId xmlns:a16="http://schemas.microsoft.com/office/drawing/2014/main" id="{121F9319-E527-4A15-B631-A9F215569E37}"/>
              </a:ext>
            </a:extLst>
          </p:cNvPr>
          <p:cNvSpPr txBox="1">
            <a:spLocks noChangeArrowheads="1"/>
          </p:cNvSpPr>
          <p:nvPr/>
        </p:nvSpPr>
        <p:spPr bwMode="auto">
          <a:xfrm>
            <a:off x="6794342" y="-146471"/>
            <a:ext cx="10835018"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600">
                <a:solidFill>
                  <a:schemeClr val="tx1"/>
                </a:solidFill>
                <a:latin typeface="Lato Light"/>
              </a:defRPr>
            </a:lvl1pPr>
            <a:lvl2pPr marL="742950" indent="-285750">
              <a:defRPr sz="3600">
                <a:solidFill>
                  <a:schemeClr val="tx1"/>
                </a:solidFill>
                <a:latin typeface="Lato Light"/>
              </a:defRPr>
            </a:lvl2pPr>
            <a:lvl3pPr marL="1143000" indent="-228600">
              <a:defRPr sz="3600">
                <a:solidFill>
                  <a:schemeClr val="tx1"/>
                </a:solidFill>
                <a:latin typeface="Lato Light"/>
              </a:defRPr>
            </a:lvl3pPr>
            <a:lvl4pPr marL="1600200" indent="-228600">
              <a:defRPr sz="3600">
                <a:solidFill>
                  <a:schemeClr val="tx1"/>
                </a:solidFill>
                <a:latin typeface="Lato Light"/>
              </a:defRPr>
            </a:lvl4pPr>
            <a:lvl5pPr marL="2057400" indent="-228600">
              <a:defRPr sz="3600">
                <a:solidFill>
                  <a:schemeClr val="tx1"/>
                </a:solidFill>
                <a:latin typeface="Lato Light"/>
              </a:defRPr>
            </a:lvl5pPr>
            <a:lvl6pPr marL="2514600" indent="-228600" defTabSz="1827213" eaLnBrk="0" fontAlgn="base" hangingPunct="0">
              <a:spcBef>
                <a:spcPct val="0"/>
              </a:spcBef>
              <a:spcAft>
                <a:spcPct val="0"/>
              </a:spcAft>
              <a:defRPr sz="3600">
                <a:solidFill>
                  <a:schemeClr val="tx1"/>
                </a:solidFill>
                <a:latin typeface="Lato Light"/>
              </a:defRPr>
            </a:lvl6pPr>
            <a:lvl7pPr marL="2971800" indent="-228600" defTabSz="1827213" eaLnBrk="0" fontAlgn="base" hangingPunct="0">
              <a:spcBef>
                <a:spcPct val="0"/>
              </a:spcBef>
              <a:spcAft>
                <a:spcPct val="0"/>
              </a:spcAft>
              <a:defRPr sz="3600">
                <a:solidFill>
                  <a:schemeClr val="tx1"/>
                </a:solidFill>
                <a:latin typeface="Lato Light"/>
              </a:defRPr>
            </a:lvl7pPr>
            <a:lvl8pPr marL="3429000" indent="-228600" defTabSz="1827213" eaLnBrk="0" fontAlgn="base" hangingPunct="0">
              <a:spcBef>
                <a:spcPct val="0"/>
              </a:spcBef>
              <a:spcAft>
                <a:spcPct val="0"/>
              </a:spcAft>
              <a:defRPr sz="3600">
                <a:solidFill>
                  <a:schemeClr val="tx1"/>
                </a:solidFill>
                <a:latin typeface="Lato Light"/>
              </a:defRPr>
            </a:lvl8pPr>
            <a:lvl9pPr marL="3886200" indent="-228600" defTabSz="1827213" eaLnBrk="0" fontAlgn="base" hangingPunct="0">
              <a:spcBef>
                <a:spcPct val="0"/>
              </a:spcBef>
              <a:spcAft>
                <a:spcPct val="0"/>
              </a:spcAft>
              <a:defRPr sz="3600">
                <a:solidFill>
                  <a:schemeClr val="tx1"/>
                </a:solidFill>
                <a:latin typeface="Lato Light"/>
              </a:defRPr>
            </a:lvl9pPr>
          </a:lstStyle>
          <a:p>
            <a:pPr algn="ctr" eaLnBrk="1" hangingPunct="1"/>
            <a:r>
              <a:rPr lang="en-US" altLang="en-US" sz="8800" b="1" dirty="0">
                <a:solidFill>
                  <a:schemeClr val="tx2"/>
                </a:solidFill>
                <a:latin typeface="Montserrat"/>
                <a:ea typeface="Montserrat"/>
                <a:cs typeface="Montserrat"/>
              </a:rPr>
              <a:t>Ground-Based Support</a:t>
            </a:r>
          </a:p>
        </p:txBody>
      </p:sp>
      <p:sp>
        <p:nvSpPr>
          <p:cNvPr id="9" name="Rectangle 8">
            <a:extLst>
              <a:ext uri="{FF2B5EF4-FFF2-40B4-BE49-F238E27FC236}">
                <a16:creationId xmlns:a16="http://schemas.microsoft.com/office/drawing/2014/main" id="{88BFBB18-2EFD-4DCF-827C-0972C80A1D74}"/>
              </a:ext>
            </a:extLst>
          </p:cNvPr>
          <p:cNvSpPr/>
          <p:nvPr/>
        </p:nvSpPr>
        <p:spPr>
          <a:xfrm>
            <a:off x="141561" y="12727172"/>
            <a:ext cx="21857202" cy="8493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2">
                    <a:lumMod val="95000"/>
                    <a:lumOff val="5000"/>
                  </a:schemeClr>
                </a:solidFill>
              </a:rPr>
              <a:t>Joel </a:t>
            </a:r>
            <a:r>
              <a:rPr lang="en-US" sz="2400" dirty="0" err="1">
                <a:solidFill>
                  <a:schemeClr val="tx2">
                    <a:lumMod val="95000"/>
                    <a:lumOff val="5000"/>
                  </a:schemeClr>
                </a:solidFill>
              </a:rPr>
              <a:t>Lachter</a:t>
            </a:r>
            <a:r>
              <a:rPr lang="en-US" sz="2400" dirty="0">
                <a:solidFill>
                  <a:schemeClr val="tx2">
                    <a:lumMod val="95000"/>
                    <a:lumOff val="5000"/>
                  </a:schemeClr>
                </a:solidFill>
              </a:rPr>
              <a:t>, Quang V. Dao, </a:t>
            </a:r>
            <a:r>
              <a:rPr lang="en-US" sz="2400" dirty="0" err="1">
                <a:solidFill>
                  <a:schemeClr val="tx2">
                    <a:lumMod val="95000"/>
                    <a:lumOff val="5000"/>
                  </a:schemeClr>
                </a:solidFill>
              </a:rPr>
              <a:t>Vernol</a:t>
            </a:r>
            <a:r>
              <a:rPr lang="en-US" sz="2400" dirty="0">
                <a:solidFill>
                  <a:schemeClr val="tx2">
                    <a:lumMod val="95000"/>
                    <a:lumOff val="5000"/>
                  </a:schemeClr>
                </a:solidFill>
              </a:rPr>
              <a:t> </a:t>
            </a:r>
            <a:r>
              <a:rPr lang="en-US" sz="2400" dirty="0" err="1">
                <a:solidFill>
                  <a:schemeClr val="tx2">
                    <a:lumMod val="95000"/>
                    <a:lumOff val="5000"/>
                  </a:schemeClr>
                </a:solidFill>
              </a:rPr>
              <a:t>Battiste</a:t>
            </a:r>
            <a:r>
              <a:rPr lang="en-US" sz="2400" dirty="0">
                <a:solidFill>
                  <a:schemeClr val="tx2">
                    <a:lumMod val="95000"/>
                    <a:lumOff val="5000"/>
                  </a:schemeClr>
                </a:solidFill>
              </a:rPr>
              <a:t>, Robert </a:t>
            </a:r>
            <a:r>
              <a:rPr lang="en-US" sz="2400" dirty="0" err="1">
                <a:solidFill>
                  <a:schemeClr val="tx2">
                    <a:lumMod val="95000"/>
                    <a:lumOff val="5000"/>
                  </a:schemeClr>
                </a:solidFill>
              </a:rPr>
              <a:t>Koteskey</a:t>
            </a:r>
            <a:r>
              <a:rPr lang="en-US" sz="2400" dirty="0">
                <a:solidFill>
                  <a:schemeClr val="tx2">
                    <a:lumMod val="95000"/>
                    <a:lumOff val="5000"/>
                  </a:schemeClr>
                </a:solidFill>
              </a:rPr>
              <a:t>, Michael </a:t>
            </a:r>
            <a:r>
              <a:rPr lang="en-US" sz="2400" dirty="0" err="1">
                <a:solidFill>
                  <a:schemeClr val="tx2">
                    <a:lumMod val="95000"/>
                    <a:lumOff val="5000"/>
                  </a:schemeClr>
                </a:solidFill>
              </a:rPr>
              <a:t>Matessa</a:t>
            </a:r>
            <a:r>
              <a:rPr lang="en-US" sz="2400" dirty="0">
                <a:solidFill>
                  <a:schemeClr val="tx2">
                    <a:lumMod val="95000"/>
                    <a:lumOff val="5000"/>
                  </a:schemeClr>
                </a:solidFill>
              </a:rPr>
              <a:t>, and Walter W. Johnson. 2014a. Toward single pilot operations: The impact of the loss of non-verbal communication on the flight deck. In HCI-Aero 2014</a:t>
            </a:r>
          </a:p>
        </p:txBody>
      </p:sp>
      <p:pic>
        <p:nvPicPr>
          <p:cNvPr id="10" name="Picture 9">
            <a:extLst>
              <a:ext uri="{FF2B5EF4-FFF2-40B4-BE49-F238E27FC236}">
                <a16:creationId xmlns:a16="http://schemas.microsoft.com/office/drawing/2014/main" id="{BDB2BE13-28F7-4188-93FE-B34DCFF40456}"/>
              </a:ext>
            </a:extLst>
          </p:cNvPr>
          <p:cNvPicPr>
            <a:picLocks noChangeAspect="1"/>
          </p:cNvPicPr>
          <p:nvPr/>
        </p:nvPicPr>
        <p:blipFill>
          <a:blip r:embed="rId3"/>
          <a:stretch>
            <a:fillRect/>
          </a:stretch>
        </p:blipFill>
        <p:spPr>
          <a:xfrm>
            <a:off x="3722846" y="1541722"/>
            <a:ext cx="16572904" cy="10749516"/>
          </a:xfrm>
          <a:prstGeom prst="rect">
            <a:avLst/>
          </a:prstGeom>
        </p:spPr>
      </p:pic>
      <p:sp>
        <p:nvSpPr>
          <p:cNvPr id="12" name="Rectangle 11">
            <a:extLst>
              <a:ext uri="{FF2B5EF4-FFF2-40B4-BE49-F238E27FC236}">
                <a16:creationId xmlns:a16="http://schemas.microsoft.com/office/drawing/2014/main" id="{AB922C95-3CC5-466B-A644-014A791AD5A4}"/>
              </a:ext>
            </a:extLst>
          </p:cNvPr>
          <p:cNvSpPr/>
          <p:nvPr/>
        </p:nvSpPr>
        <p:spPr>
          <a:xfrm>
            <a:off x="22326600" y="12987159"/>
            <a:ext cx="2028825" cy="7078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2"/>
                </a:solidFill>
              </a:rPr>
              <a:t>9 of 18</a:t>
            </a:r>
          </a:p>
        </p:txBody>
      </p:sp>
    </p:spTree>
    <p:extLst>
      <p:ext uri="{BB962C8B-B14F-4D97-AF65-F5344CB8AC3E}">
        <p14:creationId xmlns:p14="http://schemas.microsoft.com/office/powerpoint/2010/main" val="3152080400"/>
      </p:ext>
    </p:extLst>
  </p:cSld>
  <p:clrMapOvr>
    <a:masterClrMapping/>
  </p:clrMapOvr>
  <p:transition advClick="0"/>
</p:sld>
</file>

<file path=ppt/theme/theme1.xml><?xml version="1.0" encoding="utf-8"?>
<a:theme xmlns:a="http://schemas.openxmlformats.org/drawingml/2006/main" name="Default Theme">
  <a:themeElements>
    <a:clrScheme name="Elevation Light 1">
      <a:dk1>
        <a:srgbClr val="7F7F7F"/>
      </a:dk1>
      <a:lt1>
        <a:srgbClr val="FFFFFF"/>
      </a:lt1>
      <a:dk2>
        <a:srgbClr val="000000"/>
      </a:dk2>
      <a:lt2>
        <a:srgbClr val="FFFFFF"/>
      </a:lt2>
      <a:accent1>
        <a:srgbClr val="2E2E35"/>
      </a:accent1>
      <a:accent2>
        <a:srgbClr val="2FC0D6"/>
      </a:accent2>
      <a:accent3>
        <a:srgbClr val="9F9EA2"/>
      </a:accent3>
      <a:accent4>
        <a:srgbClr val="D7D5D4"/>
      </a:accent4>
      <a:accent5>
        <a:srgbClr val="2E2E35"/>
      </a:accent5>
      <a:accent6>
        <a:srgbClr val="9F9EA2"/>
      </a:accent6>
      <a:hlink>
        <a:srgbClr val="F33B48"/>
      </a:hlink>
      <a:folHlink>
        <a:srgbClr val="FFC000"/>
      </a:folHlink>
    </a:clrScheme>
    <a:fontScheme name="Custom 1">
      <a:majorFont>
        <a:latin typeface="Lato"/>
        <a:ea typeface=""/>
        <a:cs typeface=""/>
      </a:majorFont>
      <a:minorFont>
        <a:latin typeface="La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584</TotalTime>
  <Words>1698</Words>
  <Application>Microsoft Office PowerPoint</Application>
  <PresentationFormat>Custom</PresentationFormat>
  <Paragraphs>178</Paragraphs>
  <Slides>18</Slides>
  <Notes>18</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18</vt:i4>
      </vt:variant>
    </vt:vector>
  </HeadingPairs>
  <TitlesOfParts>
    <vt:vector size="27" baseType="lpstr">
      <vt:lpstr>Arial</vt:lpstr>
      <vt:lpstr>Calibri Light</vt:lpstr>
      <vt:lpstr>Lato Light</vt:lpstr>
      <vt:lpstr>Montserrat</vt:lpstr>
      <vt:lpstr>Montserrat Bold</vt:lpstr>
      <vt:lpstr>Open Sans Regular</vt:lpstr>
      <vt:lpstr>Raleway</vt:lpstr>
      <vt:lpstr>Roboto Regular</vt:lpstr>
      <vt:lpstr>Default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Designed by Slidesmash</dc:title>
  <dc:subject/>
  <dc:creator>Designed by Slidesmash</dc:creator>
  <cp:keywords/>
  <dc:description/>
  <cp:lastModifiedBy>Arijit Gupta</cp:lastModifiedBy>
  <cp:revision>5946</cp:revision>
  <dcterms:created xsi:type="dcterms:W3CDTF">2014-11-12T21:47:38Z</dcterms:created>
  <dcterms:modified xsi:type="dcterms:W3CDTF">2025-10-13T08:56:23Z</dcterms:modified>
  <cp:category/>
</cp:coreProperties>
</file>